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7" r:id="rId5"/>
    <p:sldMasterId id="2147483674" r:id="rId6"/>
    <p:sldMasterId id="2147483656" r:id="rId7"/>
    <p:sldMasterId id="2147483666" r:id="rId8"/>
  </p:sldMasterIdLst>
  <p:notesMasterIdLst>
    <p:notesMasterId r:id="rId18"/>
  </p:notesMasterIdLst>
  <p:sldIdLst>
    <p:sldId id="256" r:id="rId9"/>
    <p:sldId id="267" r:id="rId10"/>
    <p:sldId id="272" r:id="rId11"/>
    <p:sldId id="270" r:id="rId12"/>
    <p:sldId id="259" r:id="rId13"/>
    <p:sldId id="262" r:id="rId14"/>
    <p:sldId id="273" r:id="rId15"/>
    <p:sldId id="274"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699"/>
    <a:srgbClr val="008A00"/>
    <a:srgbClr val="C0000C"/>
    <a:srgbClr val="D8D9D9"/>
    <a:srgbClr val="EFEFEF"/>
    <a:srgbClr val="D4D4D4"/>
    <a:srgbClr val="995C00"/>
    <a:srgbClr val="015699"/>
    <a:srgbClr val="C000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85" autoAdjust="0"/>
    <p:restoredTop sz="72048" autoAdjust="0"/>
  </p:normalViewPr>
  <p:slideViewPr>
    <p:cSldViewPr snapToGrid="0" showGuides="1">
      <p:cViewPr varScale="1">
        <p:scale>
          <a:sx n="62" d="100"/>
          <a:sy n="62" d="100"/>
        </p:scale>
        <p:origin x="1080" y="4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slide" Target="slides/slide7.xml"/><Relationship Id="rId10" Type="http://schemas.openxmlformats.org/officeDocument/2006/relationships/slide" Target="slides/slide2.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40EE0B-074D-4C96-9E09-F4FE1822D410}" type="datetimeFigureOut">
              <a:rPr lang="en-US" smtClean="0"/>
              <a:t>1/24/2024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AC6F8F-17EA-4D1E-BBA8-C4CB330AF0E9}" type="slidenum">
              <a:rPr lang="en-US" smtClean="0"/>
              <a:t>‹#›</a:t>
            </a:fld>
            <a:endParaRPr lang="en-US"/>
          </a:p>
        </p:txBody>
      </p:sp>
    </p:spTree>
    <p:extLst>
      <p:ext uri="{BB962C8B-B14F-4D97-AF65-F5344CB8AC3E}">
        <p14:creationId xmlns:p14="http://schemas.microsoft.com/office/powerpoint/2010/main" val="1398152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See the “Notes” for comments on the following slides.</a:t>
            </a:r>
          </a:p>
        </p:txBody>
      </p:sp>
      <p:sp>
        <p:nvSpPr>
          <p:cNvPr id="4" name="Slide Number Placeholder 3"/>
          <p:cNvSpPr>
            <a:spLocks noGrp="1"/>
          </p:cNvSpPr>
          <p:nvPr>
            <p:ph type="sldNum" sz="quarter" idx="5"/>
          </p:nvPr>
        </p:nvSpPr>
        <p:spPr/>
        <p:txBody>
          <a:bodyPr/>
          <a:lstStyle/>
          <a:p>
            <a:fld id="{12AC6F8F-17EA-4D1E-BBA8-C4CB330AF0E9}" type="slidenum">
              <a:rPr lang="en-US" smtClean="0"/>
              <a:t>1</a:t>
            </a:fld>
            <a:endParaRPr lang="en-US"/>
          </a:p>
        </p:txBody>
      </p:sp>
    </p:spTree>
    <p:extLst>
      <p:ext uri="{BB962C8B-B14F-4D97-AF65-F5344CB8AC3E}">
        <p14:creationId xmlns:p14="http://schemas.microsoft.com/office/powerpoint/2010/main" val="3593643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Information for ECB Scholars and other TPD Catalyst authors</a:t>
            </a:r>
          </a:p>
          <a:p>
            <a:endParaRPr lang="en-US" dirty="0"/>
          </a:p>
        </p:txBody>
      </p:sp>
      <p:sp>
        <p:nvSpPr>
          <p:cNvPr id="4" name="Slide Number Placeholder 3"/>
          <p:cNvSpPr>
            <a:spLocks noGrp="1"/>
          </p:cNvSpPr>
          <p:nvPr>
            <p:ph type="sldNum" sz="quarter" idx="5"/>
          </p:nvPr>
        </p:nvSpPr>
        <p:spPr/>
        <p:txBody>
          <a:bodyPr/>
          <a:lstStyle/>
          <a:p>
            <a:fld id="{12AC6F8F-17EA-4D1E-BBA8-C4CB330AF0E9}" type="slidenum">
              <a:rPr lang="en-US" smtClean="0"/>
              <a:t>2</a:t>
            </a:fld>
            <a:endParaRPr lang="en-US"/>
          </a:p>
        </p:txBody>
      </p:sp>
    </p:spTree>
    <p:extLst>
      <p:ext uri="{BB962C8B-B14F-4D97-AF65-F5344CB8AC3E}">
        <p14:creationId xmlns:p14="http://schemas.microsoft.com/office/powerpoint/2010/main" val="1089026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Information for ECB Scholars and other TPD Catalyst authors</a:t>
            </a:r>
          </a:p>
          <a:p>
            <a:endParaRPr lang="en-US" dirty="0"/>
          </a:p>
        </p:txBody>
      </p:sp>
      <p:sp>
        <p:nvSpPr>
          <p:cNvPr id="4" name="Slide Number Placeholder 3"/>
          <p:cNvSpPr>
            <a:spLocks noGrp="1"/>
          </p:cNvSpPr>
          <p:nvPr>
            <p:ph type="sldNum" sz="quarter" idx="5"/>
          </p:nvPr>
        </p:nvSpPr>
        <p:spPr/>
        <p:txBody>
          <a:bodyPr/>
          <a:lstStyle/>
          <a:p>
            <a:fld id="{12AC6F8F-17EA-4D1E-BBA8-C4CB330AF0E9}" type="slidenum">
              <a:rPr lang="en-US" smtClean="0"/>
              <a:t>3</a:t>
            </a:fld>
            <a:endParaRPr lang="en-US"/>
          </a:p>
        </p:txBody>
      </p:sp>
    </p:spTree>
    <p:extLst>
      <p:ext uri="{BB962C8B-B14F-4D97-AF65-F5344CB8AC3E}">
        <p14:creationId xmlns:p14="http://schemas.microsoft.com/office/powerpoint/2010/main" val="1805714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 Layout Examples.</a:t>
            </a:r>
          </a:p>
          <a:p>
            <a:r>
              <a:rPr lang="en-US" dirty="0"/>
              <a:t>See Microsoft guides for help assigning a layout to slides if needed (a few very simple steps):</a:t>
            </a:r>
          </a:p>
          <a:p>
            <a:r>
              <a:rPr lang="en-US" dirty="0"/>
              <a:t>https://support.microsoft.com/en-au/office/apply-a-slide-layout-158e6dba-e53e-479b-a6fc-caab72609689</a:t>
            </a:r>
          </a:p>
        </p:txBody>
      </p:sp>
      <p:sp>
        <p:nvSpPr>
          <p:cNvPr id="4" name="Slide Number Placeholder 3"/>
          <p:cNvSpPr>
            <a:spLocks noGrp="1"/>
          </p:cNvSpPr>
          <p:nvPr>
            <p:ph type="sldNum" sz="quarter" idx="5"/>
          </p:nvPr>
        </p:nvSpPr>
        <p:spPr/>
        <p:txBody>
          <a:bodyPr/>
          <a:lstStyle/>
          <a:p>
            <a:fld id="{12AC6F8F-17EA-4D1E-BBA8-C4CB330AF0E9}" type="slidenum">
              <a:rPr lang="en-US" smtClean="0"/>
              <a:t>4</a:t>
            </a:fld>
            <a:endParaRPr lang="en-US"/>
          </a:p>
        </p:txBody>
      </p:sp>
    </p:spTree>
    <p:extLst>
      <p:ext uri="{BB962C8B-B14F-4D97-AF65-F5344CB8AC3E}">
        <p14:creationId xmlns:p14="http://schemas.microsoft.com/office/powerpoint/2010/main" val="3695373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Header” layout for most content</a:t>
            </a:r>
          </a:p>
        </p:txBody>
      </p:sp>
      <p:sp>
        <p:nvSpPr>
          <p:cNvPr id="4" name="Slide Number Placeholder 3"/>
          <p:cNvSpPr>
            <a:spLocks noGrp="1"/>
          </p:cNvSpPr>
          <p:nvPr>
            <p:ph type="sldNum" sz="quarter" idx="5"/>
          </p:nvPr>
        </p:nvSpPr>
        <p:spPr/>
        <p:txBody>
          <a:bodyPr/>
          <a:lstStyle/>
          <a:p>
            <a:fld id="{12AC6F8F-17EA-4D1E-BBA8-C4CB330AF0E9}" type="slidenum">
              <a:rPr lang="en-US" smtClean="0"/>
              <a:t>5</a:t>
            </a:fld>
            <a:endParaRPr lang="en-US"/>
          </a:p>
        </p:txBody>
      </p:sp>
    </p:spTree>
    <p:extLst>
      <p:ext uri="{BB962C8B-B14F-4D97-AF65-F5344CB8AC3E}">
        <p14:creationId xmlns:p14="http://schemas.microsoft.com/office/powerpoint/2010/main" val="124109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“Alt Header” layout for main content</a:t>
            </a:r>
          </a:p>
        </p:txBody>
      </p:sp>
      <p:sp>
        <p:nvSpPr>
          <p:cNvPr id="4" name="Slide Number Placeholder 3"/>
          <p:cNvSpPr>
            <a:spLocks noGrp="1"/>
          </p:cNvSpPr>
          <p:nvPr>
            <p:ph type="sldNum" sz="quarter" idx="5"/>
          </p:nvPr>
        </p:nvSpPr>
        <p:spPr/>
        <p:txBody>
          <a:bodyPr/>
          <a:lstStyle/>
          <a:p>
            <a:fld id="{12AC6F8F-17EA-4D1E-BBA8-C4CB330AF0E9}" type="slidenum">
              <a:rPr lang="en-US" smtClean="0"/>
              <a:t>6</a:t>
            </a:fld>
            <a:endParaRPr lang="en-US"/>
          </a:p>
        </p:txBody>
      </p:sp>
    </p:spTree>
    <p:extLst>
      <p:ext uri="{BB962C8B-B14F-4D97-AF65-F5344CB8AC3E}">
        <p14:creationId xmlns:p14="http://schemas.microsoft.com/office/powerpoint/2010/main" val="3326847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“Frame w/ Full Logo” (e.g., for title slides, section breaks, and other general uses)</a:t>
            </a:r>
          </a:p>
        </p:txBody>
      </p:sp>
      <p:sp>
        <p:nvSpPr>
          <p:cNvPr id="4" name="Slide Number Placeholder 3"/>
          <p:cNvSpPr>
            <a:spLocks noGrp="1"/>
          </p:cNvSpPr>
          <p:nvPr>
            <p:ph type="sldNum" sz="quarter" idx="5"/>
          </p:nvPr>
        </p:nvSpPr>
        <p:spPr/>
        <p:txBody>
          <a:bodyPr/>
          <a:lstStyle/>
          <a:p>
            <a:fld id="{12AC6F8F-17EA-4D1E-BBA8-C4CB330AF0E9}" type="slidenum">
              <a:rPr lang="en-US" smtClean="0"/>
              <a:t>7</a:t>
            </a:fld>
            <a:endParaRPr lang="en-US"/>
          </a:p>
        </p:txBody>
      </p:sp>
    </p:spTree>
    <p:extLst>
      <p:ext uri="{BB962C8B-B14F-4D97-AF65-F5344CB8AC3E}">
        <p14:creationId xmlns:p14="http://schemas.microsoft.com/office/powerpoint/2010/main" val="3242365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“Frame w/ Small Logo” for general content, with ample white space for flexibility (and a subtle ECB logo in the corner)</a:t>
            </a:r>
          </a:p>
        </p:txBody>
      </p:sp>
      <p:sp>
        <p:nvSpPr>
          <p:cNvPr id="4" name="Slide Number Placeholder 3"/>
          <p:cNvSpPr>
            <a:spLocks noGrp="1"/>
          </p:cNvSpPr>
          <p:nvPr>
            <p:ph type="sldNum" sz="quarter" idx="5"/>
          </p:nvPr>
        </p:nvSpPr>
        <p:spPr/>
        <p:txBody>
          <a:bodyPr/>
          <a:lstStyle/>
          <a:p>
            <a:fld id="{12AC6F8F-17EA-4D1E-BBA8-C4CB330AF0E9}" type="slidenum">
              <a:rPr lang="en-US" smtClean="0"/>
              <a:t>8</a:t>
            </a:fld>
            <a:endParaRPr lang="en-US"/>
          </a:p>
        </p:txBody>
      </p:sp>
    </p:spTree>
    <p:extLst>
      <p:ext uri="{BB962C8B-B14F-4D97-AF65-F5344CB8AC3E}">
        <p14:creationId xmlns:p14="http://schemas.microsoft.com/office/powerpoint/2010/main" val="3984205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“Frame Blank” layout for general content, with maximum white space and flexibility (and no ECB logo)</a:t>
            </a:r>
          </a:p>
        </p:txBody>
      </p:sp>
      <p:sp>
        <p:nvSpPr>
          <p:cNvPr id="4" name="Slide Number Placeholder 3"/>
          <p:cNvSpPr>
            <a:spLocks noGrp="1"/>
          </p:cNvSpPr>
          <p:nvPr>
            <p:ph type="sldNum" sz="quarter" idx="5"/>
          </p:nvPr>
        </p:nvSpPr>
        <p:spPr/>
        <p:txBody>
          <a:bodyPr/>
          <a:lstStyle/>
          <a:p>
            <a:fld id="{12AC6F8F-17EA-4D1E-BBA8-C4CB330AF0E9}" type="slidenum">
              <a:rPr lang="en-US" smtClean="0"/>
              <a:t>9</a:t>
            </a:fld>
            <a:endParaRPr lang="en-US"/>
          </a:p>
        </p:txBody>
      </p:sp>
    </p:spTree>
    <p:extLst>
      <p:ext uri="{BB962C8B-B14F-4D97-AF65-F5344CB8AC3E}">
        <p14:creationId xmlns:p14="http://schemas.microsoft.com/office/powerpoint/2010/main" val="2837647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32462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FE3E257-2D8D-595B-BDE5-5E11A9BF49D4}"/>
              </a:ext>
            </a:extLst>
          </p:cNvPr>
          <p:cNvSpPr>
            <a:spLocks noGrp="1"/>
          </p:cNvSpPr>
          <p:nvPr>
            <p:ph type="title"/>
          </p:nvPr>
        </p:nvSpPr>
        <p:spPr>
          <a:xfrm>
            <a:off x="384048" y="365125"/>
            <a:ext cx="11430000" cy="914400"/>
          </a:xfrm>
          <a:prstGeom prst="rect">
            <a:avLst/>
          </a:prstGeom>
        </p:spPr>
        <p:txBody>
          <a:bodyPr anchor="ctr" anchorCtr="0"/>
          <a:lstStyle>
            <a:lvl1pPr>
              <a:defRPr cap="small" baseline="0"/>
            </a:lvl1pPr>
          </a:lstStyle>
          <a:p>
            <a:r>
              <a:rPr lang="en-US" dirty="0"/>
              <a:t>Click to edit Master title style</a:t>
            </a:r>
          </a:p>
        </p:txBody>
      </p:sp>
      <p:sp>
        <p:nvSpPr>
          <p:cNvPr id="6" name="Text Placeholder 9">
            <a:extLst>
              <a:ext uri="{FF2B5EF4-FFF2-40B4-BE49-F238E27FC236}">
                <a16:creationId xmlns:a16="http://schemas.microsoft.com/office/drawing/2014/main" id="{46D63FE0-9F37-D284-2969-C7D305E691C0}"/>
              </a:ext>
            </a:extLst>
          </p:cNvPr>
          <p:cNvSpPr>
            <a:spLocks noGrp="1"/>
          </p:cNvSpPr>
          <p:nvPr>
            <p:ph type="body" sz="quarter" idx="13" hasCustomPrompt="1"/>
          </p:nvPr>
        </p:nvSpPr>
        <p:spPr>
          <a:xfrm>
            <a:off x="472440" y="1371600"/>
            <a:ext cx="11247120" cy="4754880"/>
          </a:xfrm>
          <a:prstGeom prst="rect">
            <a:avLst/>
          </a:prstGeom>
        </p:spPr>
        <p:txBody>
          <a:bodyPr/>
          <a:lstStyle>
            <a:lvl1pPr marL="2873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1pPr>
            <a:lvl2pPr marL="7445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2pPr>
            <a:lvl3pPr marL="1201738" indent="-28098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3pPr>
            <a:lvl4pPr marL="16589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4pPr>
            <a:lvl5pPr marL="21161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5pPr>
            <a:lvl6pPr marL="25717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6pPr>
            <a:lvl7pPr marL="30289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7pPr>
          </a:lstStyle>
          <a:p>
            <a:pPr lvl="0"/>
            <a:r>
              <a:rPr lang="en-US" dirty="0"/>
              <a:t>Click to add text</a:t>
            </a:r>
          </a:p>
          <a:p>
            <a:pPr lvl="1"/>
            <a:r>
              <a:rPr lang="en-US" dirty="0"/>
              <a:t>Click to add text</a:t>
            </a:r>
          </a:p>
          <a:p>
            <a:pPr lvl="2"/>
            <a:r>
              <a:rPr lang="en-US" dirty="0"/>
              <a:t>Click to add text</a:t>
            </a:r>
          </a:p>
          <a:p>
            <a:pPr lvl="3"/>
            <a:r>
              <a:rPr lang="en-US" dirty="0"/>
              <a:t>Click to add text</a:t>
            </a:r>
          </a:p>
          <a:p>
            <a:pPr lvl="4"/>
            <a:r>
              <a:rPr lang="en-US" dirty="0"/>
              <a:t>Click to add text</a:t>
            </a:r>
          </a:p>
          <a:p>
            <a:pPr lvl="5"/>
            <a:r>
              <a:rPr lang="en-US" dirty="0"/>
              <a:t>Click to add text</a:t>
            </a:r>
          </a:p>
          <a:p>
            <a:pPr lvl="6"/>
            <a:r>
              <a:rPr lang="en-US" dirty="0"/>
              <a:t>Click to add text</a:t>
            </a:r>
          </a:p>
        </p:txBody>
      </p:sp>
    </p:spTree>
    <p:extLst>
      <p:ext uri="{BB962C8B-B14F-4D97-AF65-F5344CB8AC3E}">
        <p14:creationId xmlns:p14="http://schemas.microsoft.com/office/powerpoint/2010/main" val="24086691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FE3E257-2D8D-595B-BDE5-5E11A9BF49D4}"/>
              </a:ext>
            </a:extLst>
          </p:cNvPr>
          <p:cNvSpPr>
            <a:spLocks noGrp="1"/>
          </p:cNvSpPr>
          <p:nvPr>
            <p:ph type="title"/>
          </p:nvPr>
        </p:nvSpPr>
        <p:spPr>
          <a:xfrm>
            <a:off x="384048" y="365125"/>
            <a:ext cx="11430000" cy="914400"/>
          </a:xfrm>
          <a:prstGeom prst="rect">
            <a:avLst/>
          </a:prstGeom>
        </p:spPr>
        <p:txBody>
          <a:bodyPr anchor="ctr" anchorCtr="0"/>
          <a:lstStyle>
            <a:lvl1pPr>
              <a:defRPr cap="small" baseline="0"/>
            </a:lvl1pPr>
          </a:lstStyle>
          <a:p>
            <a:r>
              <a:rPr lang="en-US" dirty="0"/>
              <a:t>Click to edit Master title style</a:t>
            </a:r>
          </a:p>
        </p:txBody>
      </p:sp>
      <p:sp>
        <p:nvSpPr>
          <p:cNvPr id="6" name="Text Placeholder 9">
            <a:extLst>
              <a:ext uri="{FF2B5EF4-FFF2-40B4-BE49-F238E27FC236}">
                <a16:creationId xmlns:a16="http://schemas.microsoft.com/office/drawing/2014/main" id="{46D63FE0-9F37-D284-2969-C7D305E691C0}"/>
              </a:ext>
            </a:extLst>
          </p:cNvPr>
          <p:cNvSpPr>
            <a:spLocks noGrp="1"/>
          </p:cNvSpPr>
          <p:nvPr>
            <p:ph type="body" sz="quarter" idx="13" hasCustomPrompt="1"/>
          </p:nvPr>
        </p:nvSpPr>
        <p:spPr>
          <a:xfrm>
            <a:off x="472440" y="1371600"/>
            <a:ext cx="11247120" cy="4754880"/>
          </a:xfrm>
          <a:prstGeom prst="rect">
            <a:avLst/>
          </a:prstGeom>
        </p:spPr>
        <p:txBody>
          <a:bodyPr/>
          <a:lstStyle>
            <a:lvl1pPr marL="2873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1pPr>
            <a:lvl2pPr marL="7445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2pPr>
            <a:lvl3pPr marL="1201738" indent="-28098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3pPr>
            <a:lvl4pPr marL="16589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4pPr>
            <a:lvl5pPr marL="21161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5pPr>
            <a:lvl6pPr marL="25717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6pPr>
            <a:lvl7pPr marL="30289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7pPr>
          </a:lstStyle>
          <a:p>
            <a:pPr lvl="0"/>
            <a:r>
              <a:rPr lang="en-US" dirty="0"/>
              <a:t>Click to add text</a:t>
            </a:r>
          </a:p>
          <a:p>
            <a:pPr lvl="1"/>
            <a:r>
              <a:rPr lang="en-US" dirty="0"/>
              <a:t>Click to add text</a:t>
            </a:r>
          </a:p>
          <a:p>
            <a:pPr lvl="2"/>
            <a:r>
              <a:rPr lang="en-US" dirty="0"/>
              <a:t>Click to add text</a:t>
            </a:r>
          </a:p>
          <a:p>
            <a:pPr lvl="3"/>
            <a:r>
              <a:rPr lang="en-US" dirty="0"/>
              <a:t>Click to add text</a:t>
            </a:r>
          </a:p>
          <a:p>
            <a:pPr lvl="4"/>
            <a:r>
              <a:rPr lang="en-US" dirty="0"/>
              <a:t>Click to add text</a:t>
            </a:r>
          </a:p>
          <a:p>
            <a:pPr lvl="5"/>
            <a:r>
              <a:rPr lang="en-US" dirty="0"/>
              <a:t>Click to add text</a:t>
            </a:r>
          </a:p>
          <a:p>
            <a:pPr lvl="6"/>
            <a:r>
              <a:rPr lang="en-US" dirty="0"/>
              <a:t>Click to add text</a:t>
            </a:r>
          </a:p>
        </p:txBody>
      </p:sp>
    </p:spTree>
    <p:extLst>
      <p:ext uri="{BB962C8B-B14F-4D97-AF65-F5344CB8AC3E}">
        <p14:creationId xmlns:p14="http://schemas.microsoft.com/office/powerpoint/2010/main" val="1738258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Title 17">
            <a:extLst>
              <a:ext uri="{FF2B5EF4-FFF2-40B4-BE49-F238E27FC236}">
                <a16:creationId xmlns:a16="http://schemas.microsoft.com/office/drawing/2014/main" id="{F922DFC0-EBE9-2D0B-3660-00CE508B5261}"/>
              </a:ext>
            </a:extLst>
          </p:cNvPr>
          <p:cNvSpPr>
            <a:spLocks noGrp="1"/>
          </p:cNvSpPr>
          <p:nvPr>
            <p:ph type="title" hasCustomPrompt="1"/>
          </p:nvPr>
        </p:nvSpPr>
        <p:spPr>
          <a:xfrm>
            <a:off x="0" y="182880"/>
            <a:ext cx="11201400" cy="914400"/>
          </a:xfrm>
        </p:spPr>
        <p:txBody>
          <a:bodyPr/>
          <a:lstStyle>
            <a:lvl1pPr>
              <a:defRPr cap="small" baseline="0">
                <a:latin typeface="Segoe UI" panose="020B0502040204020203" pitchFamily="34" charset="0"/>
                <a:ea typeface="Verdana" panose="020B0604030504040204" pitchFamily="34" charset="0"/>
                <a:cs typeface="Segoe UI" panose="020B0502040204020203" pitchFamily="34" charset="0"/>
              </a:defRPr>
            </a:lvl1pPr>
          </a:lstStyle>
          <a:p>
            <a:r>
              <a:rPr lang="en-US" dirty="0"/>
              <a:t>Click to Edit Slide Title</a:t>
            </a:r>
          </a:p>
        </p:txBody>
      </p:sp>
      <p:sp>
        <p:nvSpPr>
          <p:cNvPr id="3" name="Text Placeholder 9">
            <a:extLst>
              <a:ext uri="{FF2B5EF4-FFF2-40B4-BE49-F238E27FC236}">
                <a16:creationId xmlns:a16="http://schemas.microsoft.com/office/drawing/2014/main" id="{0B6A0F50-66C7-DA6B-C462-D0DD45CB962D}"/>
              </a:ext>
            </a:extLst>
          </p:cNvPr>
          <p:cNvSpPr>
            <a:spLocks noGrp="1"/>
          </p:cNvSpPr>
          <p:nvPr>
            <p:ph type="body" sz="quarter" idx="13" hasCustomPrompt="1"/>
          </p:nvPr>
        </p:nvSpPr>
        <p:spPr>
          <a:xfrm>
            <a:off x="381000" y="1371600"/>
            <a:ext cx="11430000" cy="4754880"/>
          </a:xfrm>
          <a:prstGeom prst="rect">
            <a:avLst/>
          </a:prstGeom>
        </p:spPr>
        <p:txBody>
          <a:bodyPr/>
          <a:lstStyle>
            <a:lvl1pPr marL="2873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1pPr>
            <a:lvl2pPr marL="7445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2pPr>
            <a:lvl3pPr marL="1201738" indent="-28098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3pPr>
            <a:lvl4pPr marL="16589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4pPr>
            <a:lvl5pPr marL="21161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5pPr>
            <a:lvl6pPr marL="25717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6pPr>
            <a:lvl7pPr marL="30289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7pPr>
          </a:lstStyle>
          <a:p>
            <a:pPr lvl="0"/>
            <a:r>
              <a:rPr lang="en-US" dirty="0"/>
              <a:t>Click to add text</a:t>
            </a:r>
          </a:p>
          <a:p>
            <a:pPr lvl="1"/>
            <a:r>
              <a:rPr lang="en-US" dirty="0"/>
              <a:t>Click to add text</a:t>
            </a:r>
          </a:p>
          <a:p>
            <a:pPr lvl="2"/>
            <a:r>
              <a:rPr lang="en-US" dirty="0"/>
              <a:t>Click to add text</a:t>
            </a:r>
          </a:p>
          <a:p>
            <a:pPr lvl="3"/>
            <a:r>
              <a:rPr lang="en-US" dirty="0"/>
              <a:t>Click to add text</a:t>
            </a:r>
          </a:p>
          <a:p>
            <a:pPr lvl="4"/>
            <a:r>
              <a:rPr lang="en-US" dirty="0"/>
              <a:t>Click to add text</a:t>
            </a:r>
          </a:p>
          <a:p>
            <a:pPr lvl="5"/>
            <a:r>
              <a:rPr lang="en-US" dirty="0"/>
              <a:t>Click to add text</a:t>
            </a:r>
          </a:p>
          <a:p>
            <a:pPr lvl="6"/>
            <a:r>
              <a:rPr lang="en-US" dirty="0"/>
              <a:t>Click to add text</a:t>
            </a:r>
          </a:p>
        </p:txBody>
      </p:sp>
    </p:spTree>
    <p:extLst>
      <p:ext uri="{BB962C8B-B14F-4D97-AF65-F5344CB8AC3E}">
        <p14:creationId xmlns:p14="http://schemas.microsoft.com/office/powerpoint/2010/main" val="13959350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Title 17">
            <a:extLst>
              <a:ext uri="{FF2B5EF4-FFF2-40B4-BE49-F238E27FC236}">
                <a16:creationId xmlns:a16="http://schemas.microsoft.com/office/drawing/2014/main" id="{F922DFC0-EBE9-2D0B-3660-00CE508B5261}"/>
              </a:ext>
            </a:extLst>
          </p:cNvPr>
          <p:cNvSpPr>
            <a:spLocks noGrp="1"/>
          </p:cNvSpPr>
          <p:nvPr>
            <p:ph type="title" hasCustomPrompt="1"/>
          </p:nvPr>
        </p:nvSpPr>
        <p:spPr>
          <a:xfrm>
            <a:off x="0" y="182880"/>
            <a:ext cx="12192000" cy="914400"/>
          </a:xfrm>
        </p:spPr>
        <p:txBody>
          <a:bodyPr/>
          <a:lstStyle>
            <a:lvl1pPr>
              <a:defRPr b="1" cap="small" baseline="0">
                <a:latin typeface="Segoe UI" panose="020B0502040204020203" pitchFamily="34" charset="0"/>
                <a:ea typeface="Verdana" panose="020B0604030504040204" pitchFamily="34" charset="0"/>
                <a:cs typeface="Segoe UI" panose="020B0502040204020203" pitchFamily="34" charset="0"/>
              </a:defRPr>
            </a:lvl1pPr>
          </a:lstStyle>
          <a:p>
            <a:r>
              <a:rPr lang="en-US" dirty="0"/>
              <a:t>Click to Edit Slide Title</a:t>
            </a:r>
          </a:p>
        </p:txBody>
      </p:sp>
      <p:sp>
        <p:nvSpPr>
          <p:cNvPr id="2" name="Text Placeholder 9">
            <a:extLst>
              <a:ext uri="{FF2B5EF4-FFF2-40B4-BE49-F238E27FC236}">
                <a16:creationId xmlns:a16="http://schemas.microsoft.com/office/drawing/2014/main" id="{55EE15C0-48F5-B100-DAE6-308279090755}"/>
              </a:ext>
            </a:extLst>
          </p:cNvPr>
          <p:cNvSpPr>
            <a:spLocks noGrp="1"/>
          </p:cNvSpPr>
          <p:nvPr>
            <p:ph type="body" sz="quarter" idx="13" hasCustomPrompt="1"/>
          </p:nvPr>
        </p:nvSpPr>
        <p:spPr>
          <a:xfrm>
            <a:off x="381000" y="1371600"/>
            <a:ext cx="11430000" cy="4754880"/>
          </a:xfrm>
          <a:prstGeom prst="rect">
            <a:avLst/>
          </a:prstGeom>
        </p:spPr>
        <p:txBody>
          <a:bodyPr/>
          <a:lstStyle>
            <a:lvl1pPr marL="2873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1pPr>
            <a:lvl2pPr marL="7445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2pPr>
            <a:lvl3pPr marL="1201738" indent="-28098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3pPr>
            <a:lvl4pPr marL="16589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4pPr>
            <a:lvl5pPr marL="21161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5pPr>
            <a:lvl6pPr marL="25717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6pPr>
            <a:lvl7pPr marL="30289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7pPr>
          </a:lstStyle>
          <a:p>
            <a:pPr lvl="0"/>
            <a:r>
              <a:rPr lang="en-US" dirty="0"/>
              <a:t>Click to add text</a:t>
            </a:r>
          </a:p>
          <a:p>
            <a:pPr lvl="1"/>
            <a:r>
              <a:rPr lang="en-US" dirty="0"/>
              <a:t>Click to add text</a:t>
            </a:r>
          </a:p>
          <a:p>
            <a:pPr lvl="2"/>
            <a:r>
              <a:rPr lang="en-US" dirty="0"/>
              <a:t>Click to add text</a:t>
            </a:r>
          </a:p>
          <a:p>
            <a:pPr lvl="3"/>
            <a:r>
              <a:rPr lang="en-US" dirty="0"/>
              <a:t>Click to add text</a:t>
            </a:r>
          </a:p>
          <a:p>
            <a:pPr lvl="4"/>
            <a:r>
              <a:rPr lang="en-US" dirty="0"/>
              <a:t>Click to add text</a:t>
            </a:r>
          </a:p>
          <a:p>
            <a:pPr lvl="5"/>
            <a:r>
              <a:rPr lang="en-US" dirty="0"/>
              <a:t>Click to add text</a:t>
            </a:r>
          </a:p>
          <a:p>
            <a:pPr lvl="6"/>
            <a:r>
              <a:rPr lang="en-US" dirty="0"/>
              <a:t>Click to add text</a:t>
            </a:r>
          </a:p>
        </p:txBody>
      </p:sp>
    </p:spTree>
    <p:extLst>
      <p:ext uri="{BB962C8B-B14F-4D97-AF65-F5344CB8AC3E}">
        <p14:creationId xmlns:p14="http://schemas.microsoft.com/office/powerpoint/2010/main" val="27992159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12842C97-6B1D-C26A-7941-A4D6EFBAA996}"/>
              </a:ext>
            </a:extLst>
          </p:cNvPr>
          <p:cNvGrpSpPr/>
          <p:nvPr userDrawn="1"/>
        </p:nvGrpSpPr>
        <p:grpSpPr>
          <a:xfrm>
            <a:off x="-4" y="-1"/>
            <a:ext cx="12192009" cy="6858001"/>
            <a:chOff x="-4" y="-1"/>
            <a:chExt cx="12192009" cy="6858001"/>
          </a:xfrm>
        </p:grpSpPr>
        <p:sp>
          <p:nvSpPr>
            <p:cNvPr id="29" name="Freeform: Shape 28">
              <a:extLst>
                <a:ext uri="{FF2B5EF4-FFF2-40B4-BE49-F238E27FC236}">
                  <a16:creationId xmlns:a16="http://schemas.microsoft.com/office/drawing/2014/main" id="{5122AA16-A6E9-E5EB-BEF8-8FF58AD0BF5D}"/>
                </a:ext>
              </a:extLst>
            </p:cNvPr>
            <p:cNvSpPr/>
            <p:nvPr/>
          </p:nvSpPr>
          <p:spPr>
            <a:xfrm flipH="1" flipV="1">
              <a:off x="0" y="-1"/>
              <a:ext cx="12192005" cy="6858001"/>
            </a:xfrm>
            <a:custGeom>
              <a:avLst/>
              <a:gdLst>
                <a:gd name="connsiteX0" fmla="*/ 12192005 w 12192005"/>
                <a:gd name="connsiteY0" fmla="*/ 274321 h 6858001"/>
                <a:gd name="connsiteX1" fmla="*/ 12192004 w 12192005"/>
                <a:gd name="connsiteY1" fmla="*/ 274321 h 6858001"/>
                <a:gd name="connsiteX2" fmla="*/ 12192004 w 12192005"/>
                <a:gd name="connsiteY2" fmla="*/ 1 h 6858001"/>
                <a:gd name="connsiteX3" fmla="*/ 12192005 w 12192005"/>
                <a:gd name="connsiteY3" fmla="*/ 1 h 6858001"/>
                <a:gd name="connsiteX4" fmla="*/ 11917683 w 12192005"/>
                <a:gd name="connsiteY4" fmla="*/ 6583681 h 6858001"/>
                <a:gd name="connsiteX5" fmla="*/ 11917683 w 12192005"/>
                <a:gd name="connsiteY5" fmla="*/ 274321 h 6858001"/>
                <a:gd name="connsiteX6" fmla="*/ 274324 w 12192005"/>
                <a:gd name="connsiteY6" fmla="*/ 274321 h 6858001"/>
                <a:gd name="connsiteX7" fmla="*/ 274324 w 12192005"/>
                <a:gd name="connsiteY7" fmla="*/ 6583680 h 6858001"/>
                <a:gd name="connsiteX8" fmla="*/ 274323 w 12192005"/>
                <a:gd name="connsiteY8" fmla="*/ 6583681 h 6858001"/>
                <a:gd name="connsiteX9" fmla="*/ 1 w 12192005"/>
                <a:gd name="connsiteY9" fmla="*/ 6858001 h 6858001"/>
                <a:gd name="connsiteX10" fmla="*/ 0 w 12192005"/>
                <a:gd name="connsiteY10" fmla="*/ 6858001 h 6858001"/>
                <a:gd name="connsiteX11" fmla="*/ 0 w 12192005"/>
                <a:gd name="connsiteY11" fmla="*/ 6583681 h 6858001"/>
                <a:gd name="connsiteX12" fmla="*/ 1 w 12192005"/>
                <a:gd name="connsiteY12" fmla="*/ 6583681 h 6858001"/>
                <a:gd name="connsiteX13" fmla="*/ 12192003 w 12192005"/>
                <a:gd name="connsiteY13" fmla="*/ 6858001 h 6858001"/>
                <a:gd name="connsiteX14" fmla="*/ 12192000 w 12192005"/>
                <a:gd name="connsiteY14" fmla="*/ 6858001 h 6858001"/>
                <a:gd name="connsiteX15" fmla="*/ 274324 w 12192005"/>
                <a:gd name="connsiteY15" fmla="*/ 6858001 h 6858001"/>
                <a:gd name="connsiteX16" fmla="*/ 4 w 12192005"/>
                <a:gd name="connsiteY16" fmla="*/ 6858001 h 6858001"/>
                <a:gd name="connsiteX17" fmla="*/ 1 w 12192005"/>
                <a:gd name="connsiteY17" fmla="*/ 6858001 h 6858001"/>
                <a:gd name="connsiteX18" fmla="*/ 4 w 12192005"/>
                <a:gd name="connsiteY18" fmla="*/ 6857998 h 6858001"/>
                <a:gd name="connsiteX19" fmla="*/ 4 w 12192005"/>
                <a:gd name="connsiteY19" fmla="*/ 1 h 6858001"/>
                <a:gd name="connsiteX20" fmla="*/ 7 w 12192005"/>
                <a:gd name="connsiteY20" fmla="*/ 1 h 6858001"/>
                <a:gd name="connsiteX21" fmla="*/ 11917683 w 12192005"/>
                <a:gd name="connsiteY21" fmla="*/ 1 h 6858001"/>
                <a:gd name="connsiteX22" fmla="*/ 11917683 w 12192005"/>
                <a:gd name="connsiteY22" fmla="*/ 0 h 6858001"/>
                <a:gd name="connsiteX23" fmla="*/ 12192003 w 12192005"/>
                <a:gd name="connsiteY23" fmla="*/ 0 h 6858001"/>
                <a:gd name="connsiteX24" fmla="*/ 12192003 w 12192005"/>
                <a:gd name="connsiteY24" fmla="*/ 1 h 6858001"/>
                <a:gd name="connsiteX25" fmla="*/ 12192004 w 12192005"/>
                <a:gd name="connsiteY25" fmla="*/ 1 h 6858001"/>
                <a:gd name="connsiteX26" fmla="*/ 12192003 w 12192005"/>
                <a:gd name="connsiteY26" fmla="*/ 2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5" h="6858001">
                  <a:moveTo>
                    <a:pt x="12192005" y="274321"/>
                  </a:moveTo>
                  <a:lnTo>
                    <a:pt x="12192004" y="274321"/>
                  </a:lnTo>
                  <a:lnTo>
                    <a:pt x="12192004" y="1"/>
                  </a:lnTo>
                  <a:lnTo>
                    <a:pt x="12192005" y="1"/>
                  </a:lnTo>
                  <a:close/>
                  <a:moveTo>
                    <a:pt x="11917683" y="6583681"/>
                  </a:moveTo>
                  <a:lnTo>
                    <a:pt x="11917683" y="274321"/>
                  </a:lnTo>
                  <a:lnTo>
                    <a:pt x="274324" y="274321"/>
                  </a:lnTo>
                  <a:lnTo>
                    <a:pt x="274324" y="6583680"/>
                  </a:lnTo>
                  <a:lnTo>
                    <a:pt x="274323" y="6583681"/>
                  </a:lnTo>
                  <a:close/>
                  <a:moveTo>
                    <a:pt x="1" y="6858001"/>
                  </a:moveTo>
                  <a:lnTo>
                    <a:pt x="0" y="6858001"/>
                  </a:lnTo>
                  <a:lnTo>
                    <a:pt x="0" y="6583681"/>
                  </a:lnTo>
                  <a:lnTo>
                    <a:pt x="1" y="6583681"/>
                  </a:lnTo>
                  <a:close/>
                  <a:moveTo>
                    <a:pt x="12192003" y="6858001"/>
                  </a:moveTo>
                  <a:lnTo>
                    <a:pt x="12192000" y="6858001"/>
                  </a:lnTo>
                  <a:lnTo>
                    <a:pt x="274324" y="6858001"/>
                  </a:lnTo>
                  <a:lnTo>
                    <a:pt x="4" y="6858001"/>
                  </a:lnTo>
                  <a:lnTo>
                    <a:pt x="1" y="6858001"/>
                  </a:lnTo>
                  <a:lnTo>
                    <a:pt x="4" y="6857998"/>
                  </a:lnTo>
                  <a:lnTo>
                    <a:pt x="4" y="1"/>
                  </a:lnTo>
                  <a:lnTo>
                    <a:pt x="7" y="1"/>
                  </a:lnTo>
                  <a:lnTo>
                    <a:pt x="11917683" y="1"/>
                  </a:lnTo>
                  <a:lnTo>
                    <a:pt x="11917683" y="0"/>
                  </a:lnTo>
                  <a:lnTo>
                    <a:pt x="12192003" y="0"/>
                  </a:lnTo>
                  <a:lnTo>
                    <a:pt x="12192003" y="1"/>
                  </a:lnTo>
                  <a:lnTo>
                    <a:pt x="12192004" y="1"/>
                  </a:lnTo>
                  <a:lnTo>
                    <a:pt x="12192003" y="2"/>
                  </a:lnTo>
                  <a:close/>
                </a:path>
              </a:pathLst>
            </a:custGeom>
            <a:solidFill>
              <a:schemeClr val="bg1">
                <a:lumMod val="8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155FB58F-CAFC-FD2B-6305-6AC981967325}"/>
                </a:ext>
              </a:extLst>
            </p:cNvPr>
            <p:cNvSpPr/>
            <p:nvPr/>
          </p:nvSpPr>
          <p:spPr>
            <a:xfrm flipH="1" flipV="1">
              <a:off x="-4" y="-1"/>
              <a:ext cx="12192005" cy="6858001"/>
            </a:xfrm>
            <a:custGeom>
              <a:avLst/>
              <a:gdLst>
                <a:gd name="connsiteX0" fmla="*/ 12192005 w 12192005"/>
                <a:gd name="connsiteY0" fmla="*/ 274321 h 6858001"/>
                <a:gd name="connsiteX1" fmla="*/ 12192004 w 12192005"/>
                <a:gd name="connsiteY1" fmla="*/ 274321 h 6858001"/>
                <a:gd name="connsiteX2" fmla="*/ 12192004 w 12192005"/>
                <a:gd name="connsiteY2" fmla="*/ 1 h 6858001"/>
                <a:gd name="connsiteX3" fmla="*/ 12192005 w 12192005"/>
                <a:gd name="connsiteY3" fmla="*/ 1 h 6858001"/>
                <a:gd name="connsiteX4" fmla="*/ 11917683 w 12192005"/>
                <a:gd name="connsiteY4" fmla="*/ 6583681 h 6858001"/>
                <a:gd name="connsiteX5" fmla="*/ 11917683 w 12192005"/>
                <a:gd name="connsiteY5" fmla="*/ 274321 h 6858001"/>
                <a:gd name="connsiteX6" fmla="*/ 274324 w 12192005"/>
                <a:gd name="connsiteY6" fmla="*/ 274321 h 6858001"/>
                <a:gd name="connsiteX7" fmla="*/ 274324 w 12192005"/>
                <a:gd name="connsiteY7" fmla="*/ 6583680 h 6858001"/>
                <a:gd name="connsiteX8" fmla="*/ 274323 w 12192005"/>
                <a:gd name="connsiteY8" fmla="*/ 6583681 h 6858001"/>
                <a:gd name="connsiteX9" fmla="*/ 1 w 12192005"/>
                <a:gd name="connsiteY9" fmla="*/ 6858001 h 6858001"/>
                <a:gd name="connsiteX10" fmla="*/ 0 w 12192005"/>
                <a:gd name="connsiteY10" fmla="*/ 6858001 h 6858001"/>
                <a:gd name="connsiteX11" fmla="*/ 0 w 12192005"/>
                <a:gd name="connsiteY11" fmla="*/ 6583681 h 6858001"/>
                <a:gd name="connsiteX12" fmla="*/ 1 w 12192005"/>
                <a:gd name="connsiteY12" fmla="*/ 6583681 h 6858001"/>
                <a:gd name="connsiteX13" fmla="*/ 12192003 w 12192005"/>
                <a:gd name="connsiteY13" fmla="*/ 6858001 h 6858001"/>
                <a:gd name="connsiteX14" fmla="*/ 12192000 w 12192005"/>
                <a:gd name="connsiteY14" fmla="*/ 6858001 h 6858001"/>
                <a:gd name="connsiteX15" fmla="*/ 274324 w 12192005"/>
                <a:gd name="connsiteY15" fmla="*/ 6858001 h 6858001"/>
                <a:gd name="connsiteX16" fmla="*/ 4 w 12192005"/>
                <a:gd name="connsiteY16" fmla="*/ 6858001 h 6858001"/>
                <a:gd name="connsiteX17" fmla="*/ 1 w 12192005"/>
                <a:gd name="connsiteY17" fmla="*/ 6858001 h 6858001"/>
                <a:gd name="connsiteX18" fmla="*/ 4 w 12192005"/>
                <a:gd name="connsiteY18" fmla="*/ 6857998 h 6858001"/>
                <a:gd name="connsiteX19" fmla="*/ 4 w 12192005"/>
                <a:gd name="connsiteY19" fmla="*/ 1 h 6858001"/>
                <a:gd name="connsiteX20" fmla="*/ 7 w 12192005"/>
                <a:gd name="connsiteY20" fmla="*/ 1 h 6858001"/>
                <a:gd name="connsiteX21" fmla="*/ 11917683 w 12192005"/>
                <a:gd name="connsiteY21" fmla="*/ 1 h 6858001"/>
                <a:gd name="connsiteX22" fmla="*/ 11917683 w 12192005"/>
                <a:gd name="connsiteY22" fmla="*/ 0 h 6858001"/>
                <a:gd name="connsiteX23" fmla="*/ 12192003 w 12192005"/>
                <a:gd name="connsiteY23" fmla="*/ 0 h 6858001"/>
                <a:gd name="connsiteX24" fmla="*/ 12192003 w 12192005"/>
                <a:gd name="connsiteY24" fmla="*/ 1 h 6858001"/>
                <a:gd name="connsiteX25" fmla="*/ 12192004 w 12192005"/>
                <a:gd name="connsiteY25" fmla="*/ 1 h 6858001"/>
                <a:gd name="connsiteX26" fmla="*/ 12192003 w 12192005"/>
                <a:gd name="connsiteY26" fmla="*/ 2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5" h="6858001">
                  <a:moveTo>
                    <a:pt x="12192005" y="274321"/>
                  </a:moveTo>
                  <a:lnTo>
                    <a:pt x="12192004" y="274321"/>
                  </a:lnTo>
                  <a:lnTo>
                    <a:pt x="12192004" y="1"/>
                  </a:lnTo>
                  <a:lnTo>
                    <a:pt x="12192005" y="1"/>
                  </a:lnTo>
                  <a:close/>
                  <a:moveTo>
                    <a:pt x="11917683" y="6583681"/>
                  </a:moveTo>
                  <a:lnTo>
                    <a:pt x="11917683" y="274321"/>
                  </a:lnTo>
                  <a:lnTo>
                    <a:pt x="274324" y="274321"/>
                  </a:lnTo>
                  <a:lnTo>
                    <a:pt x="274324" y="6583680"/>
                  </a:lnTo>
                  <a:lnTo>
                    <a:pt x="274323" y="6583681"/>
                  </a:lnTo>
                  <a:close/>
                  <a:moveTo>
                    <a:pt x="1" y="6858001"/>
                  </a:moveTo>
                  <a:lnTo>
                    <a:pt x="0" y="6858001"/>
                  </a:lnTo>
                  <a:lnTo>
                    <a:pt x="0" y="6583681"/>
                  </a:lnTo>
                  <a:lnTo>
                    <a:pt x="1" y="6583681"/>
                  </a:lnTo>
                  <a:close/>
                  <a:moveTo>
                    <a:pt x="12192003" y="6858001"/>
                  </a:moveTo>
                  <a:lnTo>
                    <a:pt x="12192000" y="6858001"/>
                  </a:lnTo>
                  <a:lnTo>
                    <a:pt x="274324" y="6858001"/>
                  </a:lnTo>
                  <a:lnTo>
                    <a:pt x="4" y="6858001"/>
                  </a:lnTo>
                  <a:lnTo>
                    <a:pt x="1" y="6858001"/>
                  </a:lnTo>
                  <a:lnTo>
                    <a:pt x="4" y="6857998"/>
                  </a:lnTo>
                  <a:lnTo>
                    <a:pt x="4" y="1"/>
                  </a:lnTo>
                  <a:lnTo>
                    <a:pt x="7" y="1"/>
                  </a:lnTo>
                  <a:lnTo>
                    <a:pt x="11917683" y="1"/>
                  </a:lnTo>
                  <a:lnTo>
                    <a:pt x="11917683" y="0"/>
                  </a:lnTo>
                  <a:lnTo>
                    <a:pt x="12192003" y="0"/>
                  </a:lnTo>
                  <a:lnTo>
                    <a:pt x="12192003" y="1"/>
                  </a:lnTo>
                  <a:lnTo>
                    <a:pt x="12192004" y="1"/>
                  </a:lnTo>
                  <a:lnTo>
                    <a:pt x="12192003" y="2"/>
                  </a:lnTo>
                  <a:close/>
                </a:path>
              </a:pathLst>
            </a:cu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Picture 3" descr="A picture containing screenshot, font, text, design&#10;&#10;Description automatically generated">
            <a:extLst>
              <a:ext uri="{FF2B5EF4-FFF2-40B4-BE49-F238E27FC236}">
                <a16:creationId xmlns:a16="http://schemas.microsoft.com/office/drawing/2014/main" id="{CADA91C9-B269-4328-65F5-54E4E8223F4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090"/>
          <a:stretch/>
        </p:blipFill>
        <p:spPr>
          <a:xfrm>
            <a:off x="975358" y="276540"/>
            <a:ext cx="10241280" cy="2762191"/>
          </a:xfrm>
          <a:prstGeom prst="rect">
            <a:avLst/>
          </a:prstGeom>
        </p:spPr>
      </p:pic>
    </p:spTree>
    <p:extLst>
      <p:ext uri="{BB962C8B-B14F-4D97-AF65-F5344CB8AC3E}">
        <p14:creationId xmlns:p14="http://schemas.microsoft.com/office/powerpoint/2010/main" val="814765127"/>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200" b="1" kern="1200">
          <a:solidFill>
            <a:schemeClr val="tx1"/>
          </a:solidFill>
          <a:latin typeface="Segoe UI" panose="020B0502040204020203" pitchFamily="34" charset="0"/>
          <a:ea typeface="+mj-ea"/>
          <a:cs typeface="Segoe UI" panose="020B050204020402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400" b="1" kern="1200">
          <a:solidFill>
            <a:schemeClr val="tx1"/>
          </a:solidFill>
          <a:latin typeface="+mn-lt"/>
          <a:ea typeface="+mn-ea"/>
          <a:cs typeface="+mn-cs"/>
        </a:defRPr>
      </a:lvl1pPr>
      <a:lvl2pPr marL="228600" indent="0" algn="l" defTabSz="914400" rtl="0" eaLnBrk="1" latinLnBrk="0" hangingPunct="1">
        <a:lnSpc>
          <a:spcPct val="90000"/>
        </a:lnSpc>
        <a:spcBef>
          <a:spcPts val="500"/>
        </a:spcBef>
        <a:buFont typeface="Calibri" panose="020F0502020204030204" pitchFamily="34" charset="0"/>
        <a:buNone/>
        <a:defRPr sz="3000" kern="1200">
          <a:solidFill>
            <a:schemeClr val="tx1"/>
          </a:solidFill>
          <a:latin typeface="+mn-lt"/>
          <a:ea typeface="+mn-ea"/>
          <a:cs typeface="+mn-cs"/>
        </a:defRPr>
      </a:lvl2pPr>
      <a:lvl3pPr marL="796925"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Google Shape;94;p2" descr="A picture containing graphics, screenshot, graphic design, font&#10;&#10;Description automatically generated">
            <a:extLst>
              <a:ext uri="{FF2B5EF4-FFF2-40B4-BE49-F238E27FC236}">
                <a16:creationId xmlns:a16="http://schemas.microsoft.com/office/drawing/2014/main" id="{52EB5ABD-3E18-F53B-8D1F-00A06066A407}"/>
              </a:ext>
            </a:extLst>
          </p:cNvPr>
          <p:cNvPicPr preferRelativeResize="0">
            <a:picLocks noChangeAspect="1"/>
          </p:cNvPicPr>
          <p:nvPr userDrawn="1"/>
        </p:nvPicPr>
        <p:blipFill rotWithShape="1">
          <a:blip r:embed="rId3">
            <a:alphaModFix/>
          </a:blip>
          <a:srcRect/>
          <a:stretch/>
        </p:blipFill>
        <p:spPr>
          <a:xfrm>
            <a:off x="10709074" y="5553166"/>
            <a:ext cx="1098297" cy="1097280"/>
          </a:xfrm>
          <a:prstGeom prst="rect">
            <a:avLst/>
          </a:prstGeom>
          <a:noFill/>
          <a:ln>
            <a:noFill/>
          </a:ln>
        </p:spPr>
      </p:pic>
      <p:sp>
        <p:nvSpPr>
          <p:cNvPr id="29" name="Freeform: Shape 28">
            <a:extLst>
              <a:ext uri="{FF2B5EF4-FFF2-40B4-BE49-F238E27FC236}">
                <a16:creationId xmlns:a16="http://schemas.microsoft.com/office/drawing/2014/main" id="{5122AA16-A6E9-E5EB-BEF8-8FF58AD0BF5D}"/>
              </a:ext>
            </a:extLst>
          </p:cNvPr>
          <p:cNvSpPr/>
          <p:nvPr/>
        </p:nvSpPr>
        <p:spPr>
          <a:xfrm flipH="1" flipV="1">
            <a:off x="0" y="-1"/>
            <a:ext cx="12192005" cy="6858001"/>
          </a:xfrm>
          <a:custGeom>
            <a:avLst/>
            <a:gdLst>
              <a:gd name="connsiteX0" fmla="*/ 12192005 w 12192005"/>
              <a:gd name="connsiteY0" fmla="*/ 274321 h 6858001"/>
              <a:gd name="connsiteX1" fmla="*/ 12192004 w 12192005"/>
              <a:gd name="connsiteY1" fmla="*/ 274321 h 6858001"/>
              <a:gd name="connsiteX2" fmla="*/ 12192004 w 12192005"/>
              <a:gd name="connsiteY2" fmla="*/ 1 h 6858001"/>
              <a:gd name="connsiteX3" fmla="*/ 12192005 w 12192005"/>
              <a:gd name="connsiteY3" fmla="*/ 1 h 6858001"/>
              <a:gd name="connsiteX4" fmla="*/ 11917683 w 12192005"/>
              <a:gd name="connsiteY4" fmla="*/ 6583681 h 6858001"/>
              <a:gd name="connsiteX5" fmla="*/ 11917683 w 12192005"/>
              <a:gd name="connsiteY5" fmla="*/ 274321 h 6858001"/>
              <a:gd name="connsiteX6" fmla="*/ 274324 w 12192005"/>
              <a:gd name="connsiteY6" fmla="*/ 274321 h 6858001"/>
              <a:gd name="connsiteX7" fmla="*/ 274324 w 12192005"/>
              <a:gd name="connsiteY7" fmla="*/ 6583680 h 6858001"/>
              <a:gd name="connsiteX8" fmla="*/ 274323 w 12192005"/>
              <a:gd name="connsiteY8" fmla="*/ 6583681 h 6858001"/>
              <a:gd name="connsiteX9" fmla="*/ 1 w 12192005"/>
              <a:gd name="connsiteY9" fmla="*/ 6858001 h 6858001"/>
              <a:gd name="connsiteX10" fmla="*/ 0 w 12192005"/>
              <a:gd name="connsiteY10" fmla="*/ 6858001 h 6858001"/>
              <a:gd name="connsiteX11" fmla="*/ 0 w 12192005"/>
              <a:gd name="connsiteY11" fmla="*/ 6583681 h 6858001"/>
              <a:gd name="connsiteX12" fmla="*/ 1 w 12192005"/>
              <a:gd name="connsiteY12" fmla="*/ 6583681 h 6858001"/>
              <a:gd name="connsiteX13" fmla="*/ 12192003 w 12192005"/>
              <a:gd name="connsiteY13" fmla="*/ 6858001 h 6858001"/>
              <a:gd name="connsiteX14" fmla="*/ 12192000 w 12192005"/>
              <a:gd name="connsiteY14" fmla="*/ 6858001 h 6858001"/>
              <a:gd name="connsiteX15" fmla="*/ 274324 w 12192005"/>
              <a:gd name="connsiteY15" fmla="*/ 6858001 h 6858001"/>
              <a:gd name="connsiteX16" fmla="*/ 4 w 12192005"/>
              <a:gd name="connsiteY16" fmla="*/ 6858001 h 6858001"/>
              <a:gd name="connsiteX17" fmla="*/ 1 w 12192005"/>
              <a:gd name="connsiteY17" fmla="*/ 6858001 h 6858001"/>
              <a:gd name="connsiteX18" fmla="*/ 4 w 12192005"/>
              <a:gd name="connsiteY18" fmla="*/ 6857998 h 6858001"/>
              <a:gd name="connsiteX19" fmla="*/ 4 w 12192005"/>
              <a:gd name="connsiteY19" fmla="*/ 1 h 6858001"/>
              <a:gd name="connsiteX20" fmla="*/ 7 w 12192005"/>
              <a:gd name="connsiteY20" fmla="*/ 1 h 6858001"/>
              <a:gd name="connsiteX21" fmla="*/ 11917683 w 12192005"/>
              <a:gd name="connsiteY21" fmla="*/ 1 h 6858001"/>
              <a:gd name="connsiteX22" fmla="*/ 11917683 w 12192005"/>
              <a:gd name="connsiteY22" fmla="*/ 0 h 6858001"/>
              <a:gd name="connsiteX23" fmla="*/ 12192003 w 12192005"/>
              <a:gd name="connsiteY23" fmla="*/ 0 h 6858001"/>
              <a:gd name="connsiteX24" fmla="*/ 12192003 w 12192005"/>
              <a:gd name="connsiteY24" fmla="*/ 1 h 6858001"/>
              <a:gd name="connsiteX25" fmla="*/ 12192004 w 12192005"/>
              <a:gd name="connsiteY25" fmla="*/ 1 h 6858001"/>
              <a:gd name="connsiteX26" fmla="*/ 12192003 w 12192005"/>
              <a:gd name="connsiteY26" fmla="*/ 2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5" h="6858001">
                <a:moveTo>
                  <a:pt x="12192005" y="274321"/>
                </a:moveTo>
                <a:lnTo>
                  <a:pt x="12192004" y="274321"/>
                </a:lnTo>
                <a:lnTo>
                  <a:pt x="12192004" y="1"/>
                </a:lnTo>
                <a:lnTo>
                  <a:pt x="12192005" y="1"/>
                </a:lnTo>
                <a:close/>
                <a:moveTo>
                  <a:pt x="11917683" y="6583681"/>
                </a:moveTo>
                <a:lnTo>
                  <a:pt x="11917683" y="274321"/>
                </a:lnTo>
                <a:lnTo>
                  <a:pt x="274324" y="274321"/>
                </a:lnTo>
                <a:lnTo>
                  <a:pt x="274324" y="6583680"/>
                </a:lnTo>
                <a:lnTo>
                  <a:pt x="274323" y="6583681"/>
                </a:lnTo>
                <a:close/>
                <a:moveTo>
                  <a:pt x="1" y="6858001"/>
                </a:moveTo>
                <a:lnTo>
                  <a:pt x="0" y="6858001"/>
                </a:lnTo>
                <a:lnTo>
                  <a:pt x="0" y="6583681"/>
                </a:lnTo>
                <a:lnTo>
                  <a:pt x="1" y="6583681"/>
                </a:lnTo>
                <a:close/>
                <a:moveTo>
                  <a:pt x="12192003" y="6858001"/>
                </a:moveTo>
                <a:lnTo>
                  <a:pt x="12192000" y="6858001"/>
                </a:lnTo>
                <a:lnTo>
                  <a:pt x="274324" y="6858001"/>
                </a:lnTo>
                <a:lnTo>
                  <a:pt x="4" y="6858001"/>
                </a:lnTo>
                <a:lnTo>
                  <a:pt x="1" y="6858001"/>
                </a:lnTo>
                <a:lnTo>
                  <a:pt x="4" y="6857998"/>
                </a:lnTo>
                <a:lnTo>
                  <a:pt x="4" y="1"/>
                </a:lnTo>
                <a:lnTo>
                  <a:pt x="7" y="1"/>
                </a:lnTo>
                <a:lnTo>
                  <a:pt x="11917683" y="1"/>
                </a:lnTo>
                <a:lnTo>
                  <a:pt x="11917683" y="0"/>
                </a:lnTo>
                <a:lnTo>
                  <a:pt x="12192003" y="0"/>
                </a:lnTo>
                <a:lnTo>
                  <a:pt x="12192003" y="1"/>
                </a:lnTo>
                <a:lnTo>
                  <a:pt x="12192004" y="1"/>
                </a:lnTo>
                <a:lnTo>
                  <a:pt x="12192003" y="2"/>
                </a:lnTo>
                <a:close/>
              </a:path>
            </a:pathLst>
          </a:custGeom>
          <a:solidFill>
            <a:schemeClr val="bg1">
              <a:lumMod val="8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155FB58F-CAFC-FD2B-6305-6AC981967325}"/>
              </a:ext>
            </a:extLst>
          </p:cNvPr>
          <p:cNvSpPr/>
          <p:nvPr/>
        </p:nvSpPr>
        <p:spPr>
          <a:xfrm flipH="1" flipV="1">
            <a:off x="-4" y="-1"/>
            <a:ext cx="12192005" cy="6858001"/>
          </a:xfrm>
          <a:custGeom>
            <a:avLst/>
            <a:gdLst>
              <a:gd name="connsiteX0" fmla="*/ 12192005 w 12192005"/>
              <a:gd name="connsiteY0" fmla="*/ 274321 h 6858001"/>
              <a:gd name="connsiteX1" fmla="*/ 12192004 w 12192005"/>
              <a:gd name="connsiteY1" fmla="*/ 274321 h 6858001"/>
              <a:gd name="connsiteX2" fmla="*/ 12192004 w 12192005"/>
              <a:gd name="connsiteY2" fmla="*/ 1 h 6858001"/>
              <a:gd name="connsiteX3" fmla="*/ 12192005 w 12192005"/>
              <a:gd name="connsiteY3" fmla="*/ 1 h 6858001"/>
              <a:gd name="connsiteX4" fmla="*/ 11917683 w 12192005"/>
              <a:gd name="connsiteY4" fmla="*/ 6583681 h 6858001"/>
              <a:gd name="connsiteX5" fmla="*/ 11917683 w 12192005"/>
              <a:gd name="connsiteY5" fmla="*/ 274321 h 6858001"/>
              <a:gd name="connsiteX6" fmla="*/ 274324 w 12192005"/>
              <a:gd name="connsiteY6" fmla="*/ 274321 h 6858001"/>
              <a:gd name="connsiteX7" fmla="*/ 274324 w 12192005"/>
              <a:gd name="connsiteY7" fmla="*/ 6583680 h 6858001"/>
              <a:gd name="connsiteX8" fmla="*/ 274323 w 12192005"/>
              <a:gd name="connsiteY8" fmla="*/ 6583681 h 6858001"/>
              <a:gd name="connsiteX9" fmla="*/ 1 w 12192005"/>
              <a:gd name="connsiteY9" fmla="*/ 6858001 h 6858001"/>
              <a:gd name="connsiteX10" fmla="*/ 0 w 12192005"/>
              <a:gd name="connsiteY10" fmla="*/ 6858001 h 6858001"/>
              <a:gd name="connsiteX11" fmla="*/ 0 w 12192005"/>
              <a:gd name="connsiteY11" fmla="*/ 6583681 h 6858001"/>
              <a:gd name="connsiteX12" fmla="*/ 1 w 12192005"/>
              <a:gd name="connsiteY12" fmla="*/ 6583681 h 6858001"/>
              <a:gd name="connsiteX13" fmla="*/ 12192003 w 12192005"/>
              <a:gd name="connsiteY13" fmla="*/ 6858001 h 6858001"/>
              <a:gd name="connsiteX14" fmla="*/ 12192000 w 12192005"/>
              <a:gd name="connsiteY14" fmla="*/ 6858001 h 6858001"/>
              <a:gd name="connsiteX15" fmla="*/ 274324 w 12192005"/>
              <a:gd name="connsiteY15" fmla="*/ 6858001 h 6858001"/>
              <a:gd name="connsiteX16" fmla="*/ 4 w 12192005"/>
              <a:gd name="connsiteY16" fmla="*/ 6858001 h 6858001"/>
              <a:gd name="connsiteX17" fmla="*/ 1 w 12192005"/>
              <a:gd name="connsiteY17" fmla="*/ 6858001 h 6858001"/>
              <a:gd name="connsiteX18" fmla="*/ 4 w 12192005"/>
              <a:gd name="connsiteY18" fmla="*/ 6857998 h 6858001"/>
              <a:gd name="connsiteX19" fmla="*/ 4 w 12192005"/>
              <a:gd name="connsiteY19" fmla="*/ 1 h 6858001"/>
              <a:gd name="connsiteX20" fmla="*/ 7 w 12192005"/>
              <a:gd name="connsiteY20" fmla="*/ 1 h 6858001"/>
              <a:gd name="connsiteX21" fmla="*/ 11917683 w 12192005"/>
              <a:gd name="connsiteY21" fmla="*/ 1 h 6858001"/>
              <a:gd name="connsiteX22" fmla="*/ 11917683 w 12192005"/>
              <a:gd name="connsiteY22" fmla="*/ 0 h 6858001"/>
              <a:gd name="connsiteX23" fmla="*/ 12192003 w 12192005"/>
              <a:gd name="connsiteY23" fmla="*/ 0 h 6858001"/>
              <a:gd name="connsiteX24" fmla="*/ 12192003 w 12192005"/>
              <a:gd name="connsiteY24" fmla="*/ 1 h 6858001"/>
              <a:gd name="connsiteX25" fmla="*/ 12192004 w 12192005"/>
              <a:gd name="connsiteY25" fmla="*/ 1 h 6858001"/>
              <a:gd name="connsiteX26" fmla="*/ 12192003 w 12192005"/>
              <a:gd name="connsiteY26" fmla="*/ 2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5" h="6858001">
                <a:moveTo>
                  <a:pt x="12192005" y="274321"/>
                </a:moveTo>
                <a:lnTo>
                  <a:pt x="12192004" y="274321"/>
                </a:lnTo>
                <a:lnTo>
                  <a:pt x="12192004" y="1"/>
                </a:lnTo>
                <a:lnTo>
                  <a:pt x="12192005" y="1"/>
                </a:lnTo>
                <a:close/>
                <a:moveTo>
                  <a:pt x="11917683" y="6583681"/>
                </a:moveTo>
                <a:lnTo>
                  <a:pt x="11917683" y="274321"/>
                </a:lnTo>
                <a:lnTo>
                  <a:pt x="274324" y="274321"/>
                </a:lnTo>
                <a:lnTo>
                  <a:pt x="274324" y="6583680"/>
                </a:lnTo>
                <a:lnTo>
                  <a:pt x="274323" y="6583681"/>
                </a:lnTo>
                <a:close/>
                <a:moveTo>
                  <a:pt x="1" y="6858001"/>
                </a:moveTo>
                <a:lnTo>
                  <a:pt x="0" y="6858001"/>
                </a:lnTo>
                <a:lnTo>
                  <a:pt x="0" y="6583681"/>
                </a:lnTo>
                <a:lnTo>
                  <a:pt x="1" y="6583681"/>
                </a:lnTo>
                <a:close/>
                <a:moveTo>
                  <a:pt x="12192003" y="6858001"/>
                </a:moveTo>
                <a:lnTo>
                  <a:pt x="12192000" y="6858001"/>
                </a:lnTo>
                <a:lnTo>
                  <a:pt x="274324" y="6858001"/>
                </a:lnTo>
                <a:lnTo>
                  <a:pt x="4" y="6858001"/>
                </a:lnTo>
                <a:lnTo>
                  <a:pt x="1" y="6858001"/>
                </a:lnTo>
                <a:lnTo>
                  <a:pt x="4" y="6857998"/>
                </a:lnTo>
                <a:lnTo>
                  <a:pt x="4" y="1"/>
                </a:lnTo>
                <a:lnTo>
                  <a:pt x="7" y="1"/>
                </a:lnTo>
                <a:lnTo>
                  <a:pt x="11917683" y="1"/>
                </a:lnTo>
                <a:lnTo>
                  <a:pt x="11917683" y="0"/>
                </a:lnTo>
                <a:lnTo>
                  <a:pt x="12192003" y="0"/>
                </a:lnTo>
                <a:lnTo>
                  <a:pt x="12192003" y="1"/>
                </a:lnTo>
                <a:lnTo>
                  <a:pt x="12192004" y="1"/>
                </a:lnTo>
                <a:lnTo>
                  <a:pt x="12192003" y="2"/>
                </a:lnTo>
                <a:close/>
              </a:path>
            </a:pathLst>
          </a:cu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165045391"/>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200" b="1" kern="1200">
          <a:solidFill>
            <a:schemeClr val="tx1"/>
          </a:solidFill>
          <a:latin typeface="Segoe UI" panose="020B0502040204020203" pitchFamily="34" charset="0"/>
          <a:ea typeface="+mj-ea"/>
          <a:cs typeface="Segoe UI" panose="020B050204020402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400" b="1" kern="1200">
          <a:solidFill>
            <a:schemeClr val="tx1"/>
          </a:solidFill>
          <a:latin typeface="+mn-lt"/>
          <a:ea typeface="+mn-ea"/>
          <a:cs typeface="+mn-cs"/>
        </a:defRPr>
      </a:lvl1pPr>
      <a:lvl2pPr marL="228600" indent="0" algn="l" defTabSz="914400" rtl="0" eaLnBrk="1" latinLnBrk="0" hangingPunct="1">
        <a:lnSpc>
          <a:spcPct val="90000"/>
        </a:lnSpc>
        <a:spcBef>
          <a:spcPts val="500"/>
        </a:spcBef>
        <a:buFont typeface="Calibri" panose="020F0502020204030204" pitchFamily="34" charset="0"/>
        <a:buNone/>
        <a:defRPr sz="3000" kern="1200">
          <a:solidFill>
            <a:schemeClr val="tx1"/>
          </a:solidFill>
          <a:latin typeface="+mn-lt"/>
          <a:ea typeface="+mn-ea"/>
          <a:cs typeface="+mn-cs"/>
        </a:defRPr>
      </a:lvl2pPr>
      <a:lvl3pPr marL="796925"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5122AA16-A6E9-E5EB-BEF8-8FF58AD0BF5D}"/>
              </a:ext>
            </a:extLst>
          </p:cNvPr>
          <p:cNvSpPr/>
          <p:nvPr/>
        </p:nvSpPr>
        <p:spPr>
          <a:xfrm flipH="1" flipV="1">
            <a:off x="0" y="-1"/>
            <a:ext cx="12192005" cy="6858001"/>
          </a:xfrm>
          <a:custGeom>
            <a:avLst/>
            <a:gdLst>
              <a:gd name="connsiteX0" fmla="*/ 12192005 w 12192005"/>
              <a:gd name="connsiteY0" fmla="*/ 274321 h 6858001"/>
              <a:gd name="connsiteX1" fmla="*/ 12192004 w 12192005"/>
              <a:gd name="connsiteY1" fmla="*/ 274321 h 6858001"/>
              <a:gd name="connsiteX2" fmla="*/ 12192004 w 12192005"/>
              <a:gd name="connsiteY2" fmla="*/ 1 h 6858001"/>
              <a:gd name="connsiteX3" fmla="*/ 12192005 w 12192005"/>
              <a:gd name="connsiteY3" fmla="*/ 1 h 6858001"/>
              <a:gd name="connsiteX4" fmla="*/ 11917683 w 12192005"/>
              <a:gd name="connsiteY4" fmla="*/ 6583681 h 6858001"/>
              <a:gd name="connsiteX5" fmla="*/ 11917683 w 12192005"/>
              <a:gd name="connsiteY5" fmla="*/ 274321 h 6858001"/>
              <a:gd name="connsiteX6" fmla="*/ 274324 w 12192005"/>
              <a:gd name="connsiteY6" fmla="*/ 274321 h 6858001"/>
              <a:gd name="connsiteX7" fmla="*/ 274324 w 12192005"/>
              <a:gd name="connsiteY7" fmla="*/ 6583680 h 6858001"/>
              <a:gd name="connsiteX8" fmla="*/ 274323 w 12192005"/>
              <a:gd name="connsiteY8" fmla="*/ 6583681 h 6858001"/>
              <a:gd name="connsiteX9" fmla="*/ 1 w 12192005"/>
              <a:gd name="connsiteY9" fmla="*/ 6858001 h 6858001"/>
              <a:gd name="connsiteX10" fmla="*/ 0 w 12192005"/>
              <a:gd name="connsiteY10" fmla="*/ 6858001 h 6858001"/>
              <a:gd name="connsiteX11" fmla="*/ 0 w 12192005"/>
              <a:gd name="connsiteY11" fmla="*/ 6583681 h 6858001"/>
              <a:gd name="connsiteX12" fmla="*/ 1 w 12192005"/>
              <a:gd name="connsiteY12" fmla="*/ 6583681 h 6858001"/>
              <a:gd name="connsiteX13" fmla="*/ 12192003 w 12192005"/>
              <a:gd name="connsiteY13" fmla="*/ 6858001 h 6858001"/>
              <a:gd name="connsiteX14" fmla="*/ 12192000 w 12192005"/>
              <a:gd name="connsiteY14" fmla="*/ 6858001 h 6858001"/>
              <a:gd name="connsiteX15" fmla="*/ 274324 w 12192005"/>
              <a:gd name="connsiteY15" fmla="*/ 6858001 h 6858001"/>
              <a:gd name="connsiteX16" fmla="*/ 4 w 12192005"/>
              <a:gd name="connsiteY16" fmla="*/ 6858001 h 6858001"/>
              <a:gd name="connsiteX17" fmla="*/ 1 w 12192005"/>
              <a:gd name="connsiteY17" fmla="*/ 6858001 h 6858001"/>
              <a:gd name="connsiteX18" fmla="*/ 4 w 12192005"/>
              <a:gd name="connsiteY18" fmla="*/ 6857998 h 6858001"/>
              <a:gd name="connsiteX19" fmla="*/ 4 w 12192005"/>
              <a:gd name="connsiteY19" fmla="*/ 1 h 6858001"/>
              <a:gd name="connsiteX20" fmla="*/ 7 w 12192005"/>
              <a:gd name="connsiteY20" fmla="*/ 1 h 6858001"/>
              <a:gd name="connsiteX21" fmla="*/ 11917683 w 12192005"/>
              <a:gd name="connsiteY21" fmla="*/ 1 h 6858001"/>
              <a:gd name="connsiteX22" fmla="*/ 11917683 w 12192005"/>
              <a:gd name="connsiteY22" fmla="*/ 0 h 6858001"/>
              <a:gd name="connsiteX23" fmla="*/ 12192003 w 12192005"/>
              <a:gd name="connsiteY23" fmla="*/ 0 h 6858001"/>
              <a:gd name="connsiteX24" fmla="*/ 12192003 w 12192005"/>
              <a:gd name="connsiteY24" fmla="*/ 1 h 6858001"/>
              <a:gd name="connsiteX25" fmla="*/ 12192004 w 12192005"/>
              <a:gd name="connsiteY25" fmla="*/ 1 h 6858001"/>
              <a:gd name="connsiteX26" fmla="*/ 12192003 w 12192005"/>
              <a:gd name="connsiteY26" fmla="*/ 2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5" h="6858001">
                <a:moveTo>
                  <a:pt x="12192005" y="274321"/>
                </a:moveTo>
                <a:lnTo>
                  <a:pt x="12192004" y="274321"/>
                </a:lnTo>
                <a:lnTo>
                  <a:pt x="12192004" y="1"/>
                </a:lnTo>
                <a:lnTo>
                  <a:pt x="12192005" y="1"/>
                </a:lnTo>
                <a:close/>
                <a:moveTo>
                  <a:pt x="11917683" y="6583681"/>
                </a:moveTo>
                <a:lnTo>
                  <a:pt x="11917683" y="274321"/>
                </a:lnTo>
                <a:lnTo>
                  <a:pt x="274324" y="274321"/>
                </a:lnTo>
                <a:lnTo>
                  <a:pt x="274324" y="6583680"/>
                </a:lnTo>
                <a:lnTo>
                  <a:pt x="274323" y="6583681"/>
                </a:lnTo>
                <a:close/>
                <a:moveTo>
                  <a:pt x="1" y="6858001"/>
                </a:moveTo>
                <a:lnTo>
                  <a:pt x="0" y="6858001"/>
                </a:lnTo>
                <a:lnTo>
                  <a:pt x="0" y="6583681"/>
                </a:lnTo>
                <a:lnTo>
                  <a:pt x="1" y="6583681"/>
                </a:lnTo>
                <a:close/>
                <a:moveTo>
                  <a:pt x="12192003" y="6858001"/>
                </a:moveTo>
                <a:lnTo>
                  <a:pt x="12192000" y="6858001"/>
                </a:lnTo>
                <a:lnTo>
                  <a:pt x="274324" y="6858001"/>
                </a:lnTo>
                <a:lnTo>
                  <a:pt x="4" y="6858001"/>
                </a:lnTo>
                <a:lnTo>
                  <a:pt x="1" y="6858001"/>
                </a:lnTo>
                <a:lnTo>
                  <a:pt x="4" y="6857998"/>
                </a:lnTo>
                <a:lnTo>
                  <a:pt x="4" y="1"/>
                </a:lnTo>
                <a:lnTo>
                  <a:pt x="7" y="1"/>
                </a:lnTo>
                <a:lnTo>
                  <a:pt x="11917683" y="1"/>
                </a:lnTo>
                <a:lnTo>
                  <a:pt x="11917683" y="0"/>
                </a:lnTo>
                <a:lnTo>
                  <a:pt x="12192003" y="0"/>
                </a:lnTo>
                <a:lnTo>
                  <a:pt x="12192003" y="1"/>
                </a:lnTo>
                <a:lnTo>
                  <a:pt x="12192004" y="1"/>
                </a:lnTo>
                <a:lnTo>
                  <a:pt x="12192003" y="2"/>
                </a:lnTo>
                <a:close/>
              </a:path>
            </a:pathLst>
          </a:custGeom>
          <a:solidFill>
            <a:schemeClr val="bg1">
              <a:lumMod val="8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155FB58F-CAFC-FD2B-6305-6AC981967325}"/>
              </a:ext>
            </a:extLst>
          </p:cNvPr>
          <p:cNvSpPr/>
          <p:nvPr/>
        </p:nvSpPr>
        <p:spPr>
          <a:xfrm flipH="1" flipV="1">
            <a:off x="-4" y="-1"/>
            <a:ext cx="12192005" cy="6858001"/>
          </a:xfrm>
          <a:custGeom>
            <a:avLst/>
            <a:gdLst>
              <a:gd name="connsiteX0" fmla="*/ 12192005 w 12192005"/>
              <a:gd name="connsiteY0" fmla="*/ 274321 h 6858001"/>
              <a:gd name="connsiteX1" fmla="*/ 12192004 w 12192005"/>
              <a:gd name="connsiteY1" fmla="*/ 274321 h 6858001"/>
              <a:gd name="connsiteX2" fmla="*/ 12192004 w 12192005"/>
              <a:gd name="connsiteY2" fmla="*/ 1 h 6858001"/>
              <a:gd name="connsiteX3" fmla="*/ 12192005 w 12192005"/>
              <a:gd name="connsiteY3" fmla="*/ 1 h 6858001"/>
              <a:gd name="connsiteX4" fmla="*/ 11917683 w 12192005"/>
              <a:gd name="connsiteY4" fmla="*/ 6583681 h 6858001"/>
              <a:gd name="connsiteX5" fmla="*/ 11917683 w 12192005"/>
              <a:gd name="connsiteY5" fmla="*/ 274321 h 6858001"/>
              <a:gd name="connsiteX6" fmla="*/ 274324 w 12192005"/>
              <a:gd name="connsiteY6" fmla="*/ 274321 h 6858001"/>
              <a:gd name="connsiteX7" fmla="*/ 274324 w 12192005"/>
              <a:gd name="connsiteY7" fmla="*/ 6583680 h 6858001"/>
              <a:gd name="connsiteX8" fmla="*/ 274323 w 12192005"/>
              <a:gd name="connsiteY8" fmla="*/ 6583681 h 6858001"/>
              <a:gd name="connsiteX9" fmla="*/ 1 w 12192005"/>
              <a:gd name="connsiteY9" fmla="*/ 6858001 h 6858001"/>
              <a:gd name="connsiteX10" fmla="*/ 0 w 12192005"/>
              <a:gd name="connsiteY10" fmla="*/ 6858001 h 6858001"/>
              <a:gd name="connsiteX11" fmla="*/ 0 w 12192005"/>
              <a:gd name="connsiteY11" fmla="*/ 6583681 h 6858001"/>
              <a:gd name="connsiteX12" fmla="*/ 1 w 12192005"/>
              <a:gd name="connsiteY12" fmla="*/ 6583681 h 6858001"/>
              <a:gd name="connsiteX13" fmla="*/ 12192003 w 12192005"/>
              <a:gd name="connsiteY13" fmla="*/ 6858001 h 6858001"/>
              <a:gd name="connsiteX14" fmla="*/ 12192000 w 12192005"/>
              <a:gd name="connsiteY14" fmla="*/ 6858001 h 6858001"/>
              <a:gd name="connsiteX15" fmla="*/ 274324 w 12192005"/>
              <a:gd name="connsiteY15" fmla="*/ 6858001 h 6858001"/>
              <a:gd name="connsiteX16" fmla="*/ 4 w 12192005"/>
              <a:gd name="connsiteY16" fmla="*/ 6858001 h 6858001"/>
              <a:gd name="connsiteX17" fmla="*/ 1 w 12192005"/>
              <a:gd name="connsiteY17" fmla="*/ 6858001 h 6858001"/>
              <a:gd name="connsiteX18" fmla="*/ 4 w 12192005"/>
              <a:gd name="connsiteY18" fmla="*/ 6857998 h 6858001"/>
              <a:gd name="connsiteX19" fmla="*/ 4 w 12192005"/>
              <a:gd name="connsiteY19" fmla="*/ 1 h 6858001"/>
              <a:gd name="connsiteX20" fmla="*/ 7 w 12192005"/>
              <a:gd name="connsiteY20" fmla="*/ 1 h 6858001"/>
              <a:gd name="connsiteX21" fmla="*/ 11917683 w 12192005"/>
              <a:gd name="connsiteY21" fmla="*/ 1 h 6858001"/>
              <a:gd name="connsiteX22" fmla="*/ 11917683 w 12192005"/>
              <a:gd name="connsiteY22" fmla="*/ 0 h 6858001"/>
              <a:gd name="connsiteX23" fmla="*/ 12192003 w 12192005"/>
              <a:gd name="connsiteY23" fmla="*/ 0 h 6858001"/>
              <a:gd name="connsiteX24" fmla="*/ 12192003 w 12192005"/>
              <a:gd name="connsiteY24" fmla="*/ 1 h 6858001"/>
              <a:gd name="connsiteX25" fmla="*/ 12192004 w 12192005"/>
              <a:gd name="connsiteY25" fmla="*/ 1 h 6858001"/>
              <a:gd name="connsiteX26" fmla="*/ 12192003 w 12192005"/>
              <a:gd name="connsiteY26" fmla="*/ 2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5" h="6858001">
                <a:moveTo>
                  <a:pt x="12192005" y="274321"/>
                </a:moveTo>
                <a:lnTo>
                  <a:pt x="12192004" y="274321"/>
                </a:lnTo>
                <a:lnTo>
                  <a:pt x="12192004" y="1"/>
                </a:lnTo>
                <a:lnTo>
                  <a:pt x="12192005" y="1"/>
                </a:lnTo>
                <a:close/>
                <a:moveTo>
                  <a:pt x="11917683" y="6583681"/>
                </a:moveTo>
                <a:lnTo>
                  <a:pt x="11917683" y="274321"/>
                </a:lnTo>
                <a:lnTo>
                  <a:pt x="274324" y="274321"/>
                </a:lnTo>
                <a:lnTo>
                  <a:pt x="274324" y="6583680"/>
                </a:lnTo>
                <a:lnTo>
                  <a:pt x="274323" y="6583681"/>
                </a:lnTo>
                <a:close/>
                <a:moveTo>
                  <a:pt x="1" y="6858001"/>
                </a:moveTo>
                <a:lnTo>
                  <a:pt x="0" y="6858001"/>
                </a:lnTo>
                <a:lnTo>
                  <a:pt x="0" y="6583681"/>
                </a:lnTo>
                <a:lnTo>
                  <a:pt x="1" y="6583681"/>
                </a:lnTo>
                <a:close/>
                <a:moveTo>
                  <a:pt x="12192003" y="6858001"/>
                </a:moveTo>
                <a:lnTo>
                  <a:pt x="12192000" y="6858001"/>
                </a:lnTo>
                <a:lnTo>
                  <a:pt x="274324" y="6858001"/>
                </a:lnTo>
                <a:lnTo>
                  <a:pt x="4" y="6858001"/>
                </a:lnTo>
                <a:lnTo>
                  <a:pt x="1" y="6858001"/>
                </a:lnTo>
                <a:lnTo>
                  <a:pt x="4" y="6857998"/>
                </a:lnTo>
                <a:lnTo>
                  <a:pt x="4" y="1"/>
                </a:lnTo>
                <a:lnTo>
                  <a:pt x="7" y="1"/>
                </a:lnTo>
                <a:lnTo>
                  <a:pt x="11917683" y="1"/>
                </a:lnTo>
                <a:lnTo>
                  <a:pt x="11917683" y="0"/>
                </a:lnTo>
                <a:lnTo>
                  <a:pt x="12192003" y="0"/>
                </a:lnTo>
                <a:lnTo>
                  <a:pt x="12192003" y="1"/>
                </a:lnTo>
                <a:lnTo>
                  <a:pt x="12192004" y="1"/>
                </a:lnTo>
                <a:lnTo>
                  <a:pt x="12192003" y="2"/>
                </a:lnTo>
                <a:close/>
              </a:path>
            </a:pathLst>
          </a:cu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693270486"/>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200" b="1" kern="1200">
          <a:solidFill>
            <a:schemeClr val="tx1"/>
          </a:solidFill>
          <a:latin typeface="Segoe UI" panose="020B0502040204020203" pitchFamily="34" charset="0"/>
          <a:ea typeface="+mj-ea"/>
          <a:cs typeface="Segoe UI" panose="020B050204020402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400" b="1" kern="1200">
          <a:solidFill>
            <a:schemeClr val="tx1"/>
          </a:solidFill>
          <a:latin typeface="+mn-lt"/>
          <a:ea typeface="+mn-ea"/>
          <a:cs typeface="+mn-cs"/>
        </a:defRPr>
      </a:lvl1pPr>
      <a:lvl2pPr marL="228600" indent="0" algn="l" defTabSz="914400" rtl="0" eaLnBrk="1" latinLnBrk="0" hangingPunct="1">
        <a:lnSpc>
          <a:spcPct val="90000"/>
        </a:lnSpc>
        <a:spcBef>
          <a:spcPts val="500"/>
        </a:spcBef>
        <a:buFont typeface="Calibri" panose="020F0502020204030204" pitchFamily="34" charset="0"/>
        <a:buNone/>
        <a:defRPr sz="3000" kern="1200">
          <a:solidFill>
            <a:schemeClr val="tx1"/>
          </a:solidFill>
          <a:latin typeface="+mn-lt"/>
          <a:ea typeface="+mn-ea"/>
          <a:cs typeface="+mn-cs"/>
        </a:defRPr>
      </a:lvl2pPr>
      <a:lvl3pPr marL="796925"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6" name="Picture 45" descr="A picture containing screenshot, graphics, graphic design, font&#10;&#10;Description automatically generated">
            <a:extLst>
              <a:ext uri="{FF2B5EF4-FFF2-40B4-BE49-F238E27FC236}">
                <a16:creationId xmlns:a16="http://schemas.microsoft.com/office/drawing/2014/main" id="{59C842BC-32EC-9A81-7A51-8BDC0BB77C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80276" y="182879"/>
            <a:ext cx="914400" cy="914400"/>
          </a:xfrm>
          <a:prstGeom prst="rect">
            <a:avLst/>
          </a:prstGeom>
          <a:effectLst>
            <a:outerShdw blurRad="50800" dist="38100" dir="2700000" algn="tl" rotWithShape="0">
              <a:prstClr val="black">
                <a:alpha val="40000"/>
              </a:prstClr>
            </a:outerShdw>
          </a:effectLst>
        </p:spPr>
      </p:pic>
      <p:sp>
        <p:nvSpPr>
          <p:cNvPr id="12" name="Freeform: Shape 11">
            <a:extLst>
              <a:ext uri="{FF2B5EF4-FFF2-40B4-BE49-F238E27FC236}">
                <a16:creationId xmlns:a16="http://schemas.microsoft.com/office/drawing/2014/main" id="{CC65E3B9-5AEE-294D-2FA1-961CBE7C30F5}"/>
              </a:ext>
            </a:extLst>
          </p:cNvPr>
          <p:cNvSpPr/>
          <p:nvPr userDrawn="1"/>
        </p:nvSpPr>
        <p:spPr>
          <a:xfrm>
            <a:off x="0" y="182879"/>
            <a:ext cx="11201400" cy="914400"/>
          </a:xfrm>
          <a:custGeom>
            <a:avLst/>
            <a:gdLst>
              <a:gd name="connsiteX0" fmla="*/ 0 w 11009670"/>
              <a:gd name="connsiteY0" fmla="*/ 0 h 1097278"/>
              <a:gd name="connsiteX1" fmla="*/ 11009670 w 11009670"/>
              <a:gd name="connsiteY1" fmla="*/ 0 h 1097278"/>
              <a:gd name="connsiteX2" fmla="*/ 10727965 w 11009670"/>
              <a:gd name="connsiteY2" fmla="*/ 1097278 h 1097278"/>
              <a:gd name="connsiteX3" fmla="*/ 0 w 11009670"/>
              <a:gd name="connsiteY3" fmla="*/ 1097278 h 1097278"/>
            </a:gdLst>
            <a:ahLst/>
            <a:cxnLst>
              <a:cxn ang="0">
                <a:pos x="connsiteX0" y="connsiteY0"/>
              </a:cxn>
              <a:cxn ang="0">
                <a:pos x="connsiteX1" y="connsiteY1"/>
              </a:cxn>
              <a:cxn ang="0">
                <a:pos x="connsiteX2" y="connsiteY2"/>
              </a:cxn>
              <a:cxn ang="0">
                <a:pos x="connsiteX3" y="connsiteY3"/>
              </a:cxn>
            </a:cxnLst>
            <a:rect l="l" t="t" r="r" b="b"/>
            <a:pathLst>
              <a:path w="11009670" h="1097278">
                <a:moveTo>
                  <a:pt x="0" y="0"/>
                </a:moveTo>
                <a:lnTo>
                  <a:pt x="11009670" y="0"/>
                </a:lnTo>
                <a:lnTo>
                  <a:pt x="10727965" y="1097278"/>
                </a:lnTo>
                <a:lnTo>
                  <a:pt x="0" y="1097278"/>
                </a:lnTo>
                <a:close/>
              </a:path>
            </a:pathLst>
          </a:cu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itle Placeholder 13">
            <a:extLst>
              <a:ext uri="{FF2B5EF4-FFF2-40B4-BE49-F238E27FC236}">
                <a16:creationId xmlns:a16="http://schemas.microsoft.com/office/drawing/2014/main" id="{06586DB8-A0EA-052D-7BCC-8921402F1D79}"/>
              </a:ext>
            </a:extLst>
          </p:cNvPr>
          <p:cNvSpPr>
            <a:spLocks noGrp="1"/>
          </p:cNvSpPr>
          <p:nvPr>
            <p:ph type="title"/>
          </p:nvPr>
        </p:nvSpPr>
        <p:spPr>
          <a:xfrm>
            <a:off x="0" y="182879"/>
            <a:ext cx="11201400" cy="914400"/>
          </a:xfrm>
          <a:prstGeom prst="rect">
            <a:avLst/>
          </a:prstGeom>
        </p:spPr>
        <p:txBody>
          <a:bodyPr vert="horz" lIns="182880" tIns="45720" rIns="91440" bIns="45720" rtlCol="0" anchor="ctr">
            <a:normAutofit/>
          </a:bodyPr>
          <a:lstStyle/>
          <a:p>
            <a:r>
              <a:rPr lang="en-US" dirty="0"/>
              <a:t>ECB Main Header</a:t>
            </a:r>
          </a:p>
        </p:txBody>
      </p:sp>
    </p:spTree>
    <p:extLst>
      <p:ext uri="{BB962C8B-B14F-4D97-AF65-F5344CB8AC3E}">
        <p14:creationId xmlns:p14="http://schemas.microsoft.com/office/powerpoint/2010/main" val="3081606361"/>
      </p:ext>
    </p:extLst>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200" b="1" kern="1200">
          <a:solidFill>
            <a:schemeClr val="tx1"/>
          </a:solidFill>
          <a:latin typeface="Segoe UI" panose="020B0502040204020203" pitchFamily="34" charset="0"/>
          <a:ea typeface="+mj-ea"/>
          <a:cs typeface="Segoe UI" panose="020B050204020402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400" b="1" kern="1200">
          <a:solidFill>
            <a:schemeClr val="tx1"/>
          </a:solidFill>
          <a:latin typeface="+mn-lt"/>
          <a:ea typeface="+mn-ea"/>
          <a:cs typeface="+mn-cs"/>
        </a:defRPr>
      </a:lvl1pPr>
      <a:lvl2pPr marL="228600" indent="0" algn="l" defTabSz="914400" rtl="0" eaLnBrk="1" latinLnBrk="0" hangingPunct="1">
        <a:lnSpc>
          <a:spcPct val="90000"/>
        </a:lnSpc>
        <a:spcBef>
          <a:spcPts val="500"/>
        </a:spcBef>
        <a:buFont typeface="Calibri" panose="020F0502020204030204" pitchFamily="34" charset="0"/>
        <a:buNone/>
        <a:defRPr sz="3000" kern="1200">
          <a:solidFill>
            <a:schemeClr val="tx1"/>
          </a:solidFill>
          <a:latin typeface="+mn-lt"/>
          <a:ea typeface="+mn-ea"/>
          <a:cs typeface="+mn-cs"/>
        </a:defRPr>
      </a:lvl2pPr>
      <a:lvl3pPr marL="796925"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6CD417-398C-A58D-3129-B72591A3EBA2}"/>
              </a:ext>
            </a:extLst>
          </p:cNvPr>
          <p:cNvSpPr/>
          <p:nvPr userDrawn="1"/>
        </p:nvSpPr>
        <p:spPr>
          <a:xfrm>
            <a:off x="1" y="182880"/>
            <a:ext cx="12188999" cy="914400"/>
          </a:xfrm>
          <a:prstGeom prst="rect">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Placeholder 13">
            <a:extLst>
              <a:ext uri="{FF2B5EF4-FFF2-40B4-BE49-F238E27FC236}">
                <a16:creationId xmlns:a16="http://schemas.microsoft.com/office/drawing/2014/main" id="{06586DB8-A0EA-052D-7BCC-8921402F1D79}"/>
              </a:ext>
            </a:extLst>
          </p:cNvPr>
          <p:cNvSpPr>
            <a:spLocks noGrp="1"/>
          </p:cNvSpPr>
          <p:nvPr>
            <p:ph type="title"/>
          </p:nvPr>
        </p:nvSpPr>
        <p:spPr>
          <a:xfrm>
            <a:off x="-1" y="182879"/>
            <a:ext cx="12188999" cy="914400"/>
          </a:xfrm>
          <a:prstGeom prst="rect">
            <a:avLst/>
          </a:prstGeom>
        </p:spPr>
        <p:txBody>
          <a:bodyPr vert="horz" lIns="182880" tIns="45720" rIns="91440" bIns="45720" rtlCol="0" anchor="ctr">
            <a:normAutofit/>
          </a:bodyPr>
          <a:lstStyle/>
          <a:p>
            <a:r>
              <a:rPr lang="en-US" dirty="0"/>
              <a:t>ECB Alternative Header</a:t>
            </a:r>
          </a:p>
        </p:txBody>
      </p:sp>
      <p:pic>
        <p:nvPicPr>
          <p:cNvPr id="2" name="Google Shape;94;p2" descr="A picture containing graphics, screenshot, graphic design, font&#10;&#10;Description automatically generated">
            <a:extLst>
              <a:ext uri="{FF2B5EF4-FFF2-40B4-BE49-F238E27FC236}">
                <a16:creationId xmlns:a16="http://schemas.microsoft.com/office/drawing/2014/main" id="{6794C1D2-7C67-91D7-7BE1-27DE7760AEAA}"/>
              </a:ext>
            </a:extLst>
          </p:cNvPr>
          <p:cNvPicPr preferRelativeResize="0">
            <a:picLocks noChangeAspect="1"/>
          </p:cNvPicPr>
          <p:nvPr userDrawn="1"/>
        </p:nvPicPr>
        <p:blipFill rotWithShape="1">
          <a:blip r:embed="rId3">
            <a:alphaModFix/>
          </a:blip>
          <a:srcRect/>
          <a:stretch/>
        </p:blipFill>
        <p:spPr>
          <a:xfrm>
            <a:off x="11093703" y="5669280"/>
            <a:ext cx="1098297" cy="1097280"/>
          </a:xfrm>
          <a:prstGeom prst="rect">
            <a:avLst/>
          </a:prstGeom>
          <a:noFill/>
          <a:ln>
            <a:noFill/>
          </a:ln>
        </p:spPr>
      </p:pic>
      <p:sp>
        <p:nvSpPr>
          <p:cNvPr id="3" name="Google Shape;96;p2">
            <a:extLst>
              <a:ext uri="{FF2B5EF4-FFF2-40B4-BE49-F238E27FC236}">
                <a16:creationId xmlns:a16="http://schemas.microsoft.com/office/drawing/2014/main" id="{C97E62AC-8D81-4966-FF83-3738B74985CD}"/>
              </a:ext>
            </a:extLst>
          </p:cNvPr>
          <p:cNvSpPr/>
          <p:nvPr userDrawn="1"/>
        </p:nvSpPr>
        <p:spPr>
          <a:xfrm>
            <a:off x="0" y="6675120"/>
            <a:ext cx="12192000" cy="182880"/>
          </a:xfrm>
          <a:prstGeom prst="rect">
            <a:avLst/>
          </a:prstGeom>
          <a:solidFill>
            <a:schemeClr val="bg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69646494"/>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200" b="1" kern="1200">
          <a:solidFill>
            <a:schemeClr val="tx1"/>
          </a:solidFill>
          <a:latin typeface="Segoe UI" panose="020B0502040204020203" pitchFamily="34" charset="0"/>
          <a:ea typeface="+mj-ea"/>
          <a:cs typeface="Segoe UI" panose="020B050204020402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400" b="1" kern="1200">
          <a:solidFill>
            <a:schemeClr val="tx1"/>
          </a:solidFill>
          <a:latin typeface="+mn-lt"/>
          <a:ea typeface="+mn-ea"/>
          <a:cs typeface="+mn-cs"/>
        </a:defRPr>
      </a:lvl1pPr>
      <a:lvl2pPr marL="228600" indent="0" algn="l" defTabSz="914400" rtl="0" eaLnBrk="1" latinLnBrk="0" hangingPunct="1">
        <a:lnSpc>
          <a:spcPct val="90000"/>
        </a:lnSpc>
        <a:spcBef>
          <a:spcPts val="500"/>
        </a:spcBef>
        <a:buFont typeface="Calibri" panose="020F0502020204030204" pitchFamily="34" charset="0"/>
        <a:buNone/>
        <a:defRPr sz="3000" kern="1200">
          <a:solidFill>
            <a:schemeClr val="tx1"/>
          </a:solidFill>
          <a:latin typeface="+mn-lt"/>
          <a:ea typeface="+mn-ea"/>
          <a:cs typeface="+mn-cs"/>
        </a:defRPr>
      </a:lvl2pPr>
      <a:lvl3pPr marL="796925"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support.microsoft.com/en-au/office/apply-a-slide-layout-158e6dba-e53e-479b-a6fc-caab72609689" TargetMode="External"/><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hyperlink" Target="https://support.microsoft.com/en-au/office/add-speaker-notes-to-your-slides-26985155-35f5-45ba-812b-e1bd3c48928e"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 up of a logo&#10;&#10;Description automatically generated">
            <a:extLst>
              <a:ext uri="{FF2B5EF4-FFF2-40B4-BE49-F238E27FC236}">
                <a16:creationId xmlns:a16="http://schemas.microsoft.com/office/drawing/2014/main" id="{8BB3F183-F895-8190-CEFB-37A15ABDCF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086" y="3299958"/>
            <a:ext cx="9985828" cy="1426548"/>
          </a:xfrm>
          <a:prstGeom prst="rect">
            <a:avLst/>
          </a:prstGeom>
        </p:spPr>
      </p:pic>
      <p:sp>
        <p:nvSpPr>
          <p:cNvPr id="3" name="TextBox 2">
            <a:extLst>
              <a:ext uri="{FF2B5EF4-FFF2-40B4-BE49-F238E27FC236}">
                <a16:creationId xmlns:a16="http://schemas.microsoft.com/office/drawing/2014/main" id="{E4FA820B-61A4-E677-47FA-2319F9445767}"/>
              </a:ext>
            </a:extLst>
          </p:cNvPr>
          <p:cNvSpPr txBox="1"/>
          <p:nvPr/>
        </p:nvSpPr>
        <p:spPr>
          <a:xfrm>
            <a:off x="1103086" y="4887047"/>
            <a:ext cx="9985828" cy="1369550"/>
          </a:xfrm>
          <a:prstGeom prst="rect">
            <a:avLst/>
          </a:prstGeom>
          <a:noFill/>
        </p:spPr>
        <p:txBody>
          <a:bodyPr wrap="square" rtlCol="0" anchor="ctr" anchorCtr="0">
            <a:noAutofit/>
          </a:bodyPr>
          <a:lstStyle/>
          <a:p>
            <a:pPr algn="ctr"/>
            <a:r>
              <a:rPr lang="en-US" sz="3000" b="1" dirty="0"/>
              <a:t>POWERPOINT SLIDE TEMPLATES</a:t>
            </a:r>
            <a:r>
              <a:rPr lang="en-US" sz="3000" dirty="0"/>
              <a:t> for</a:t>
            </a:r>
          </a:p>
          <a:p>
            <a:pPr algn="ctr"/>
            <a:r>
              <a:rPr lang="en-US" sz="3000" b="1" dirty="0"/>
              <a:t>OPTION 1 (CURRICULUM MODULES)</a:t>
            </a:r>
          </a:p>
        </p:txBody>
      </p:sp>
    </p:spTree>
    <p:extLst>
      <p:ext uri="{BB962C8B-B14F-4D97-AF65-F5344CB8AC3E}">
        <p14:creationId xmlns:p14="http://schemas.microsoft.com/office/powerpoint/2010/main" val="3305172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DF378F7-3D7D-C88F-6442-4172130F33D5}"/>
              </a:ext>
            </a:extLst>
          </p:cNvPr>
          <p:cNvSpPr>
            <a:spLocks noGrp="1"/>
          </p:cNvSpPr>
          <p:nvPr>
            <p:ph type="title"/>
          </p:nvPr>
        </p:nvSpPr>
        <p:spPr/>
        <p:txBody>
          <a:bodyPr/>
          <a:lstStyle/>
          <a:p>
            <a:r>
              <a:rPr lang="en-US" dirty="0"/>
              <a:t>How to Use the Template File (1)</a:t>
            </a:r>
          </a:p>
        </p:txBody>
      </p:sp>
      <p:sp>
        <p:nvSpPr>
          <p:cNvPr id="2" name="Text Placeholder 1">
            <a:extLst>
              <a:ext uri="{FF2B5EF4-FFF2-40B4-BE49-F238E27FC236}">
                <a16:creationId xmlns:a16="http://schemas.microsoft.com/office/drawing/2014/main" id="{898DE147-26D9-6E8C-13AE-299FFDF480F9}"/>
              </a:ext>
            </a:extLst>
          </p:cNvPr>
          <p:cNvSpPr>
            <a:spLocks noGrp="1"/>
          </p:cNvSpPr>
          <p:nvPr>
            <p:ph type="body" sz="quarter" idx="13"/>
          </p:nvPr>
        </p:nvSpPr>
        <p:spPr/>
        <p:txBody>
          <a:bodyPr/>
          <a:lstStyle/>
          <a:p>
            <a:pPr>
              <a:spcAft>
                <a:spcPts val="1800"/>
              </a:spcAft>
            </a:pPr>
            <a:r>
              <a:rPr lang="en-US" sz="2500" b="0" dirty="0"/>
              <a:t>This file is built using the “Slide Master” feature of </a:t>
            </a:r>
            <a:r>
              <a:rPr lang="en-US" sz="2500" b="0" dirty="0" err="1"/>
              <a:t>Powerpoint</a:t>
            </a:r>
            <a:r>
              <a:rPr lang="en-US" sz="2500" b="0" dirty="0"/>
              <a:t>. When you create new slides, it will assign a “layout” from those built into the Master.</a:t>
            </a:r>
          </a:p>
          <a:p>
            <a:pPr>
              <a:spcAft>
                <a:spcPts val="1800"/>
              </a:spcAft>
            </a:pPr>
            <a:r>
              <a:rPr lang="en-US" sz="2500" b="0" dirty="0"/>
              <a:t>Thus, to change the style and background images, you can change the layout on slides as you create or modify them (see </a:t>
            </a:r>
            <a:r>
              <a:rPr lang="en-US" sz="2500" b="0" dirty="0">
                <a:hlinkClick r:id="rId3"/>
              </a:rPr>
              <a:t>here</a:t>
            </a:r>
            <a:r>
              <a:rPr lang="en-US" sz="2500" b="0" dirty="0"/>
              <a:t> for a guide for your system).</a:t>
            </a:r>
          </a:p>
          <a:p>
            <a:r>
              <a:rPr lang="en-US" sz="2500" b="0" dirty="0"/>
              <a:t>There are five main layouts for you to use, each shown below with its name:</a:t>
            </a:r>
          </a:p>
        </p:txBody>
      </p:sp>
      <p:grpSp>
        <p:nvGrpSpPr>
          <p:cNvPr id="56" name="Group 55">
            <a:extLst>
              <a:ext uri="{FF2B5EF4-FFF2-40B4-BE49-F238E27FC236}">
                <a16:creationId xmlns:a16="http://schemas.microsoft.com/office/drawing/2014/main" id="{DC20E420-93C9-9E7E-780C-FA8D56EE5C40}"/>
              </a:ext>
            </a:extLst>
          </p:cNvPr>
          <p:cNvGrpSpPr/>
          <p:nvPr/>
        </p:nvGrpSpPr>
        <p:grpSpPr>
          <a:xfrm>
            <a:off x="356616" y="4321772"/>
            <a:ext cx="11478767" cy="2155081"/>
            <a:chOff x="356616" y="4408859"/>
            <a:chExt cx="11478767" cy="2155081"/>
          </a:xfrm>
        </p:grpSpPr>
        <p:pic>
          <p:nvPicPr>
            <p:cNvPr id="32" name="Picture 31" descr="A white graph with black text&#10;&#10;Description automatically generated">
              <a:extLst>
                <a:ext uri="{FF2B5EF4-FFF2-40B4-BE49-F238E27FC236}">
                  <a16:creationId xmlns:a16="http://schemas.microsoft.com/office/drawing/2014/main" id="{7436D51B-768C-4BC9-53ED-E114FE4EDA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5768" y="4408859"/>
              <a:ext cx="2042159" cy="1166949"/>
            </a:xfrm>
            <a:prstGeom prst="rect">
              <a:avLst/>
            </a:prstGeom>
            <a:ln w="12700">
              <a:solidFill>
                <a:schemeClr val="tx1"/>
              </a:solidFill>
            </a:ln>
          </p:spPr>
        </p:pic>
        <p:pic>
          <p:nvPicPr>
            <p:cNvPr id="34" name="Picture 33" descr="A screenshot of a graph&#10;&#10;Description automatically generated">
              <a:extLst>
                <a:ext uri="{FF2B5EF4-FFF2-40B4-BE49-F238E27FC236}">
                  <a16:creationId xmlns:a16="http://schemas.microsoft.com/office/drawing/2014/main" id="{ACC15C9A-3062-6B22-5D85-F6E91128BB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3224" y="4408859"/>
              <a:ext cx="2042159" cy="1166949"/>
            </a:xfrm>
            <a:prstGeom prst="rect">
              <a:avLst/>
            </a:prstGeom>
            <a:ln w="12700">
              <a:solidFill>
                <a:schemeClr val="tx1"/>
              </a:solidFill>
            </a:ln>
          </p:spPr>
        </p:pic>
        <p:pic>
          <p:nvPicPr>
            <p:cNvPr id="52" name="Picture 51" descr="A white graph with black text&#10;&#10;Description automatically generated">
              <a:extLst>
                <a:ext uri="{FF2B5EF4-FFF2-40B4-BE49-F238E27FC236}">
                  <a16:creationId xmlns:a16="http://schemas.microsoft.com/office/drawing/2014/main" id="{CF98C6D3-4454-BBBA-28D9-BE9F59C362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6616" y="4408859"/>
              <a:ext cx="2042159" cy="1166949"/>
            </a:xfrm>
            <a:prstGeom prst="rect">
              <a:avLst/>
            </a:prstGeom>
            <a:ln w="12700">
              <a:solidFill>
                <a:schemeClr val="tx1"/>
              </a:solidFill>
            </a:ln>
          </p:spPr>
        </p:pic>
        <p:pic>
          <p:nvPicPr>
            <p:cNvPr id="36" name="Picture 35" descr="A diagram of a diagram&#10;&#10;Description automatically generated with medium confidence">
              <a:extLst>
                <a:ext uri="{FF2B5EF4-FFF2-40B4-BE49-F238E27FC236}">
                  <a16:creationId xmlns:a16="http://schemas.microsoft.com/office/drawing/2014/main" id="{F81F7C2B-C7DA-2A3D-5C7F-5F00193159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4920" y="4410019"/>
              <a:ext cx="2042159" cy="1166949"/>
            </a:xfrm>
            <a:prstGeom prst="rect">
              <a:avLst/>
            </a:prstGeom>
            <a:ln w="12700">
              <a:solidFill>
                <a:schemeClr val="tx1"/>
              </a:solidFill>
            </a:ln>
          </p:spPr>
        </p:pic>
        <p:sp>
          <p:nvSpPr>
            <p:cNvPr id="47" name="TextBox 46">
              <a:extLst>
                <a:ext uri="{FF2B5EF4-FFF2-40B4-BE49-F238E27FC236}">
                  <a16:creationId xmlns:a16="http://schemas.microsoft.com/office/drawing/2014/main" id="{FFAE4212-2AD7-144F-61FB-5403527DB039}"/>
                </a:ext>
              </a:extLst>
            </p:cNvPr>
            <p:cNvSpPr txBox="1"/>
            <p:nvPr/>
          </p:nvSpPr>
          <p:spPr>
            <a:xfrm>
              <a:off x="359211" y="5649540"/>
              <a:ext cx="2042159" cy="914400"/>
            </a:xfrm>
            <a:prstGeom prst="rect">
              <a:avLst/>
            </a:prstGeom>
            <a:noFill/>
          </p:spPr>
          <p:txBody>
            <a:bodyPr wrap="none" rtlCol="0" anchor="ctr" anchorCtr="0">
              <a:noAutofit/>
            </a:bodyPr>
            <a:lstStyle/>
            <a:p>
              <a:pPr algn="ctr"/>
              <a:r>
                <a:rPr lang="en-US" sz="2200" b="1" dirty="0">
                  <a:latin typeface="Segoe UI" panose="020B0502040204020203" pitchFamily="34" charset="0"/>
                  <a:cs typeface="Segoe UI" panose="020B0502040204020203" pitchFamily="34" charset="0"/>
                </a:rPr>
                <a:t>Main</a:t>
              </a:r>
              <a:br>
                <a:rPr lang="en-US" sz="2200" b="1" dirty="0">
                  <a:latin typeface="Segoe UI" panose="020B0502040204020203" pitchFamily="34" charset="0"/>
                  <a:cs typeface="Segoe UI" panose="020B0502040204020203" pitchFamily="34" charset="0"/>
                </a:rPr>
              </a:br>
              <a:r>
                <a:rPr lang="en-US" sz="2200" b="1" dirty="0">
                  <a:latin typeface="Segoe UI" panose="020B0502040204020203" pitchFamily="34" charset="0"/>
                  <a:cs typeface="Segoe UI" panose="020B0502040204020203" pitchFamily="34" charset="0"/>
                </a:rPr>
                <a:t>Header</a:t>
              </a:r>
            </a:p>
          </p:txBody>
        </p:sp>
        <p:sp>
          <p:nvSpPr>
            <p:cNvPr id="48" name="TextBox 47">
              <a:extLst>
                <a:ext uri="{FF2B5EF4-FFF2-40B4-BE49-F238E27FC236}">
                  <a16:creationId xmlns:a16="http://schemas.microsoft.com/office/drawing/2014/main" id="{7C63FAD3-43A5-64B8-C3C2-2544A289EE46}"/>
                </a:ext>
              </a:extLst>
            </p:cNvPr>
            <p:cNvSpPr txBox="1"/>
            <p:nvPr/>
          </p:nvSpPr>
          <p:spPr>
            <a:xfrm>
              <a:off x="2717066" y="5649540"/>
              <a:ext cx="2042159" cy="914400"/>
            </a:xfrm>
            <a:prstGeom prst="rect">
              <a:avLst/>
            </a:prstGeom>
            <a:noFill/>
          </p:spPr>
          <p:txBody>
            <a:bodyPr wrap="none" rtlCol="0" anchor="ctr" anchorCtr="0">
              <a:noAutofit/>
            </a:bodyPr>
            <a:lstStyle/>
            <a:p>
              <a:pPr algn="ctr"/>
              <a:r>
                <a:rPr lang="en-US" sz="2200" b="1" dirty="0">
                  <a:latin typeface="Segoe UI" panose="020B0502040204020203" pitchFamily="34" charset="0"/>
                  <a:cs typeface="Segoe UI" panose="020B0502040204020203" pitchFamily="34" charset="0"/>
                </a:rPr>
                <a:t>Alt</a:t>
              </a:r>
              <a:br>
                <a:rPr lang="en-US" sz="2200" b="1" dirty="0">
                  <a:latin typeface="Segoe UI" panose="020B0502040204020203" pitchFamily="34" charset="0"/>
                  <a:cs typeface="Segoe UI" panose="020B0502040204020203" pitchFamily="34" charset="0"/>
                </a:rPr>
              </a:br>
              <a:r>
                <a:rPr lang="en-US" sz="2200" b="1" dirty="0">
                  <a:latin typeface="Segoe UI" panose="020B0502040204020203" pitchFamily="34" charset="0"/>
                  <a:cs typeface="Segoe UI" panose="020B0502040204020203" pitchFamily="34" charset="0"/>
                </a:rPr>
                <a:t>Header</a:t>
              </a:r>
            </a:p>
          </p:txBody>
        </p:sp>
        <p:sp>
          <p:nvSpPr>
            <p:cNvPr id="49" name="TextBox 48">
              <a:extLst>
                <a:ext uri="{FF2B5EF4-FFF2-40B4-BE49-F238E27FC236}">
                  <a16:creationId xmlns:a16="http://schemas.microsoft.com/office/drawing/2014/main" id="{EC2E920E-5DD4-3A60-97F3-E1B76E0178BE}"/>
                </a:ext>
              </a:extLst>
            </p:cNvPr>
            <p:cNvSpPr txBox="1"/>
            <p:nvPr/>
          </p:nvSpPr>
          <p:spPr>
            <a:xfrm>
              <a:off x="5074919" y="5649540"/>
              <a:ext cx="2042159" cy="914400"/>
            </a:xfrm>
            <a:prstGeom prst="rect">
              <a:avLst/>
            </a:prstGeom>
            <a:noFill/>
          </p:spPr>
          <p:txBody>
            <a:bodyPr wrap="none" rtlCol="0" anchor="ctr" anchorCtr="0">
              <a:noAutofit/>
            </a:bodyPr>
            <a:lstStyle/>
            <a:p>
              <a:pPr algn="ctr"/>
              <a:r>
                <a:rPr lang="en-US" sz="2200" b="1" dirty="0">
                  <a:latin typeface="Segoe UI" panose="020B0502040204020203" pitchFamily="34" charset="0"/>
                  <a:cs typeface="Segoe UI" panose="020B0502040204020203" pitchFamily="34" charset="0"/>
                </a:rPr>
                <a:t>Frame w/</a:t>
              </a:r>
              <a:br>
                <a:rPr lang="en-US" sz="2200" b="1" dirty="0">
                  <a:latin typeface="Segoe UI" panose="020B0502040204020203" pitchFamily="34" charset="0"/>
                  <a:cs typeface="Segoe UI" panose="020B0502040204020203" pitchFamily="34" charset="0"/>
                </a:rPr>
              </a:br>
              <a:r>
                <a:rPr lang="en-US" sz="2200" b="1" dirty="0">
                  <a:latin typeface="Segoe UI" panose="020B0502040204020203" pitchFamily="34" charset="0"/>
                  <a:cs typeface="Segoe UI" panose="020B0502040204020203" pitchFamily="34" charset="0"/>
                </a:rPr>
                <a:t>Full Logo</a:t>
              </a:r>
            </a:p>
          </p:txBody>
        </p:sp>
        <p:sp>
          <p:nvSpPr>
            <p:cNvPr id="50" name="TextBox 49">
              <a:extLst>
                <a:ext uri="{FF2B5EF4-FFF2-40B4-BE49-F238E27FC236}">
                  <a16:creationId xmlns:a16="http://schemas.microsoft.com/office/drawing/2014/main" id="{FAA55529-782A-DE9D-D8E7-3820A4C21545}"/>
                </a:ext>
              </a:extLst>
            </p:cNvPr>
            <p:cNvSpPr txBox="1"/>
            <p:nvPr/>
          </p:nvSpPr>
          <p:spPr>
            <a:xfrm>
              <a:off x="7432775" y="5649540"/>
              <a:ext cx="2042159" cy="914400"/>
            </a:xfrm>
            <a:prstGeom prst="rect">
              <a:avLst/>
            </a:prstGeom>
            <a:noFill/>
          </p:spPr>
          <p:txBody>
            <a:bodyPr wrap="none" rtlCol="0" anchor="ctr" anchorCtr="0">
              <a:noAutofit/>
            </a:bodyPr>
            <a:lstStyle/>
            <a:p>
              <a:pPr algn="ctr"/>
              <a:r>
                <a:rPr lang="en-US" sz="2200" b="1" dirty="0">
                  <a:latin typeface="Segoe UI" panose="020B0502040204020203" pitchFamily="34" charset="0"/>
                  <a:cs typeface="Segoe UI" panose="020B0502040204020203" pitchFamily="34" charset="0"/>
                </a:rPr>
                <a:t>Frame w/</a:t>
              </a:r>
              <a:br>
                <a:rPr lang="en-US" sz="2200" b="1" dirty="0">
                  <a:latin typeface="Segoe UI" panose="020B0502040204020203" pitchFamily="34" charset="0"/>
                  <a:cs typeface="Segoe UI" panose="020B0502040204020203" pitchFamily="34" charset="0"/>
                </a:rPr>
              </a:br>
              <a:r>
                <a:rPr lang="en-US" sz="2200" b="1" dirty="0">
                  <a:latin typeface="Segoe UI" panose="020B0502040204020203" pitchFamily="34" charset="0"/>
                  <a:cs typeface="Segoe UI" panose="020B0502040204020203" pitchFamily="34" charset="0"/>
                </a:rPr>
                <a:t>Small Logo</a:t>
              </a:r>
            </a:p>
          </p:txBody>
        </p:sp>
        <p:sp>
          <p:nvSpPr>
            <p:cNvPr id="51" name="TextBox 50">
              <a:extLst>
                <a:ext uri="{FF2B5EF4-FFF2-40B4-BE49-F238E27FC236}">
                  <a16:creationId xmlns:a16="http://schemas.microsoft.com/office/drawing/2014/main" id="{2F60DC6F-1CB9-F7FE-EE62-11F5CACE6811}"/>
                </a:ext>
              </a:extLst>
            </p:cNvPr>
            <p:cNvSpPr txBox="1"/>
            <p:nvPr/>
          </p:nvSpPr>
          <p:spPr>
            <a:xfrm>
              <a:off x="9793223" y="5649540"/>
              <a:ext cx="2042159" cy="914400"/>
            </a:xfrm>
            <a:prstGeom prst="rect">
              <a:avLst/>
            </a:prstGeom>
            <a:noFill/>
          </p:spPr>
          <p:txBody>
            <a:bodyPr wrap="none" rtlCol="0" anchor="ctr" anchorCtr="0">
              <a:noAutofit/>
            </a:bodyPr>
            <a:lstStyle/>
            <a:p>
              <a:pPr algn="ctr"/>
              <a:r>
                <a:rPr lang="en-US" sz="2200" b="1" dirty="0">
                  <a:latin typeface="Segoe UI" panose="020B0502040204020203" pitchFamily="34" charset="0"/>
                  <a:cs typeface="Segoe UI" panose="020B0502040204020203" pitchFamily="34" charset="0"/>
                </a:rPr>
                <a:t>Frame</a:t>
              </a:r>
              <a:br>
                <a:rPr lang="en-US" sz="2200" b="1" dirty="0">
                  <a:latin typeface="Segoe UI" panose="020B0502040204020203" pitchFamily="34" charset="0"/>
                  <a:cs typeface="Segoe UI" panose="020B0502040204020203" pitchFamily="34" charset="0"/>
                </a:rPr>
              </a:br>
              <a:r>
                <a:rPr lang="en-US" sz="2200" b="1" dirty="0">
                  <a:latin typeface="Segoe UI" panose="020B0502040204020203" pitchFamily="34" charset="0"/>
                  <a:cs typeface="Segoe UI" panose="020B0502040204020203" pitchFamily="34" charset="0"/>
                </a:rPr>
                <a:t>Blank</a:t>
              </a:r>
            </a:p>
          </p:txBody>
        </p:sp>
        <p:pic>
          <p:nvPicPr>
            <p:cNvPr id="53" name="Picture 52" descr="A screenshot of a graph&#10;&#10;Description automatically generated">
              <a:extLst>
                <a:ext uri="{FF2B5EF4-FFF2-40B4-BE49-F238E27FC236}">
                  <a16:creationId xmlns:a16="http://schemas.microsoft.com/office/drawing/2014/main" id="{3A01B2C6-AA67-4B68-1FFB-E4E0D76EDE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4072" y="4408859"/>
              <a:ext cx="2042159" cy="1166949"/>
            </a:xfrm>
            <a:prstGeom prst="rect">
              <a:avLst/>
            </a:prstGeom>
            <a:ln w="12700">
              <a:solidFill>
                <a:schemeClr val="tx1"/>
              </a:solidFill>
            </a:ln>
          </p:spPr>
        </p:pic>
      </p:grpSp>
    </p:spTree>
    <p:extLst>
      <p:ext uri="{BB962C8B-B14F-4D97-AF65-F5344CB8AC3E}">
        <p14:creationId xmlns:p14="http://schemas.microsoft.com/office/powerpoint/2010/main" val="39189373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DF378F7-3D7D-C88F-6442-4172130F33D5}"/>
              </a:ext>
            </a:extLst>
          </p:cNvPr>
          <p:cNvSpPr>
            <a:spLocks noGrp="1"/>
          </p:cNvSpPr>
          <p:nvPr>
            <p:ph type="title"/>
          </p:nvPr>
        </p:nvSpPr>
        <p:spPr/>
        <p:txBody>
          <a:bodyPr/>
          <a:lstStyle/>
          <a:p>
            <a:r>
              <a:rPr lang="en-US" dirty="0"/>
              <a:t>How to Use the Template File (2)</a:t>
            </a:r>
          </a:p>
        </p:txBody>
      </p:sp>
      <p:sp>
        <p:nvSpPr>
          <p:cNvPr id="2" name="Text Placeholder 1">
            <a:extLst>
              <a:ext uri="{FF2B5EF4-FFF2-40B4-BE49-F238E27FC236}">
                <a16:creationId xmlns:a16="http://schemas.microsoft.com/office/drawing/2014/main" id="{898DE147-26D9-6E8C-13AE-299FFDF480F9}"/>
              </a:ext>
            </a:extLst>
          </p:cNvPr>
          <p:cNvSpPr>
            <a:spLocks noGrp="1"/>
          </p:cNvSpPr>
          <p:nvPr>
            <p:ph type="body" sz="quarter" idx="13"/>
          </p:nvPr>
        </p:nvSpPr>
        <p:spPr>
          <a:xfrm>
            <a:off x="381000" y="1371600"/>
            <a:ext cx="11430000" cy="5303520"/>
          </a:xfrm>
        </p:spPr>
        <p:txBody>
          <a:bodyPr/>
          <a:lstStyle/>
          <a:p>
            <a:pPr>
              <a:spcAft>
                <a:spcPts val="1200"/>
              </a:spcAft>
            </a:pPr>
            <a:r>
              <a:rPr lang="en-US" sz="2500" b="0" dirty="0"/>
              <a:t>The purpose of creating a theme is so that materials shared in the TPD Catalyst can be cohesive in look and feel for eventual repository users.</a:t>
            </a:r>
          </a:p>
          <a:p>
            <a:pPr>
              <a:spcAft>
                <a:spcPts val="1200"/>
              </a:spcAft>
            </a:pPr>
            <a:r>
              <a:rPr lang="en-US" sz="2500" b="0" dirty="0"/>
              <a:t>That said, these are </a:t>
            </a:r>
            <a:r>
              <a:rPr lang="en-US" sz="2500" b="0" i="1" dirty="0"/>
              <a:t>your</a:t>
            </a:r>
            <a:r>
              <a:rPr lang="en-US" sz="2500" b="0" dirty="0"/>
              <a:t> instructional materials that you will be sharing with the community through the TPD Catalyst (with your permission). The layouts are intentionally minimalist, however, to allow for flexibility in how </a:t>
            </a:r>
            <a:r>
              <a:rPr lang="en-US" sz="2500" b="0" i="1" dirty="0"/>
              <a:t>you</a:t>
            </a:r>
            <a:r>
              <a:rPr lang="en-US" sz="2500" b="0" dirty="0"/>
              <a:t> want your instructional materials to look.</a:t>
            </a:r>
          </a:p>
          <a:p>
            <a:r>
              <a:rPr lang="en-US" sz="2500" b="0" dirty="0"/>
              <a:t>A few key considerations:</a:t>
            </a:r>
          </a:p>
          <a:p>
            <a:pPr lvl="1"/>
            <a:r>
              <a:rPr lang="en-US" sz="2000" u="sng" dirty="0"/>
              <a:t>Main Font</a:t>
            </a:r>
            <a:r>
              <a:rPr lang="en-US" sz="2000" dirty="0"/>
              <a:t>: </a:t>
            </a:r>
            <a:r>
              <a:rPr lang="en-US" sz="2000" b="1" dirty="0"/>
              <a:t>Segoe UI </a:t>
            </a:r>
            <a:r>
              <a:rPr lang="en-US" sz="2000" dirty="0"/>
              <a:t>(others are acceptable but please maintain aesthetic consistency)</a:t>
            </a:r>
            <a:endParaRPr lang="en-US" sz="2000" b="1" dirty="0"/>
          </a:p>
          <a:p>
            <a:pPr lvl="1"/>
            <a:r>
              <a:rPr lang="en-US" sz="2000" b="0" u="sng" dirty="0"/>
              <a:t>Main ECB Colors</a:t>
            </a:r>
            <a:r>
              <a:rPr lang="en-US" sz="2000" b="0" dirty="0"/>
              <a:t>: </a:t>
            </a:r>
            <a:r>
              <a:rPr lang="en-US" sz="2000" b="1" dirty="0">
                <a:solidFill>
                  <a:srgbClr val="C0000C"/>
                </a:solidFill>
              </a:rPr>
              <a:t>RED (#C0000C)</a:t>
            </a:r>
            <a:r>
              <a:rPr lang="en-US" sz="2000" b="0" dirty="0"/>
              <a:t>, </a:t>
            </a:r>
            <a:r>
              <a:rPr lang="en-US" sz="2000" b="1" dirty="0">
                <a:solidFill>
                  <a:srgbClr val="008A00"/>
                </a:solidFill>
              </a:rPr>
              <a:t>GREEN (#008A00)</a:t>
            </a:r>
            <a:r>
              <a:rPr lang="en-US" sz="2000" b="0" dirty="0"/>
              <a:t>, </a:t>
            </a:r>
            <a:r>
              <a:rPr lang="en-US" sz="2000" b="1" dirty="0">
                <a:solidFill>
                  <a:srgbClr val="005699"/>
                </a:solidFill>
              </a:rPr>
              <a:t>BLUE (#005699)</a:t>
            </a:r>
          </a:p>
          <a:p>
            <a:pPr lvl="1"/>
            <a:r>
              <a:rPr lang="en-US" sz="2000" u="sng" dirty="0"/>
              <a:t>Citations</a:t>
            </a:r>
            <a:r>
              <a:rPr lang="en-US" sz="2000" dirty="0"/>
              <a:t>: Remember that this is a “publication” of sorts that will be shared with the scientific education community. Please have the necessary permissions to use any content or images, and appropriately cite any materials you did not personally create.</a:t>
            </a:r>
          </a:p>
          <a:p>
            <a:pPr lvl="1"/>
            <a:r>
              <a:rPr lang="en-US" sz="2000" u="sng" dirty="0"/>
              <a:t>Notes</a:t>
            </a:r>
            <a:r>
              <a:rPr lang="en-US" sz="2000" dirty="0"/>
              <a:t>: Use presenter notes (</a:t>
            </a:r>
            <a:r>
              <a:rPr lang="en-US" sz="2000" dirty="0">
                <a:hlinkClick r:id="rId3"/>
              </a:rPr>
              <a:t>guide</a:t>
            </a:r>
            <a:r>
              <a:rPr lang="en-US" sz="2000" dirty="0"/>
              <a:t>) for facilitator notes (as required of TPD Catalyst modules).</a:t>
            </a:r>
          </a:p>
        </p:txBody>
      </p:sp>
    </p:spTree>
    <p:extLst>
      <p:ext uri="{BB962C8B-B14F-4D97-AF65-F5344CB8AC3E}">
        <p14:creationId xmlns:p14="http://schemas.microsoft.com/office/powerpoint/2010/main" val="3446514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FC6E31-5E5B-9A51-73B8-17CE26C3BFC7}"/>
              </a:ext>
            </a:extLst>
          </p:cNvPr>
          <p:cNvSpPr txBox="1"/>
          <p:nvPr/>
        </p:nvSpPr>
        <p:spPr>
          <a:xfrm>
            <a:off x="295075" y="809171"/>
            <a:ext cx="11601849" cy="5239658"/>
          </a:xfrm>
          <a:prstGeom prst="rect">
            <a:avLst/>
          </a:prstGeom>
          <a:noFill/>
        </p:spPr>
        <p:txBody>
          <a:bodyPr wrap="square" rtlCol="0" anchor="ctr" anchorCtr="0">
            <a:noAutofit/>
          </a:bodyPr>
          <a:lstStyle/>
          <a:p>
            <a:pPr algn="ctr">
              <a:spcAft>
                <a:spcPts val="600"/>
              </a:spcAft>
            </a:pPr>
            <a:r>
              <a:rPr lang="en-US" sz="7000" b="1" cap="small" dirty="0">
                <a:ln w="19050">
                  <a:solidFill>
                    <a:schemeClr val="tx1"/>
                  </a:solidFill>
                </a:ln>
                <a:solidFill>
                  <a:schemeClr val="accent5"/>
                </a:solidFill>
                <a:latin typeface="+mj-lt"/>
                <a:cs typeface="Segoe UI" panose="020B0502040204020203" pitchFamily="34" charset="0"/>
              </a:rPr>
              <a:t>SEE EXAMPLE TEMPLATE LAYOUTS ON THE</a:t>
            </a:r>
          </a:p>
          <a:p>
            <a:pPr algn="ctr">
              <a:spcAft>
                <a:spcPts val="600"/>
              </a:spcAft>
            </a:pPr>
            <a:r>
              <a:rPr lang="en-US" sz="7000" b="1" cap="small" dirty="0">
                <a:ln w="19050">
                  <a:solidFill>
                    <a:schemeClr val="tx1"/>
                  </a:solidFill>
                </a:ln>
                <a:solidFill>
                  <a:schemeClr val="accent5"/>
                </a:solidFill>
                <a:latin typeface="+mj-lt"/>
                <a:cs typeface="Segoe UI" panose="020B0502040204020203" pitchFamily="34" charset="0"/>
              </a:rPr>
              <a:t>FOLLOWING SLIDES</a:t>
            </a:r>
          </a:p>
        </p:txBody>
      </p:sp>
    </p:spTree>
    <p:extLst>
      <p:ext uri="{BB962C8B-B14F-4D97-AF65-F5344CB8AC3E}">
        <p14:creationId xmlns:p14="http://schemas.microsoft.com/office/powerpoint/2010/main" val="796903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B389B-1067-B5DE-06EB-35FC580629F7}"/>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6B33873A-611E-E437-ED56-9B8886C78D7A}"/>
              </a:ext>
            </a:extLst>
          </p:cNvPr>
          <p:cNvSpPr>
            <a:spLocks noGrp="1"/>
          </p:cNvSpPr>
          <p:nvPr>
            <p:ph type="body" sz="quarter" idx="13"/>
          </p:nvPr>
        </p:nvSpPr>
        <p:spPr/>
        <p:txBody>
          <a:bodyPr/>
          <a:lstStyle/>
          <a:p>
            <a:endParaRPr lang="en-US"/>
          </a:p>
        </p:txBody>
      </p:sp>
      <p:sp>
        <p:nvSpPr>
          <p:cNvPr id="5" name="TextBox 4">
            <a:extLst>
              <a:ext uri="{FF2B5EF4-FFF2-40B4-BE49-F238E27FC236}">
                <a16:creationId xmlns:a16="http://schemas.microsoft.com/office/drawing/2014/main" id="{074A93E7-6F9B-77FD-E193-5425ED7FF806}"/>
              </a:ext>
            </a:extLst>
          </p:cNvPr>
          <p:cNvSpPr txBox="1"/>
          <p:nvPr/>
        </p:nvSpPr>
        <p:spPr>
          <a:xfrm>
            <a:off x="295075" y="3868058"/>
            <a:ext cx="11601849" cy="1248228"/>
          </a:xfrm>
          <a:prstGeom prst="rect">
            <a:avLst/>
          </a:prstGeom>
          <a:noFill/>
        </p:spPr>
        <p:txBody>
          <a:bodyPr wrap="square" rtlCol="0" anchor="ctr" anchorCtr="0">
            <a:noAutofit/>
          </a:bodyPr>
          <a:lstStyle/>
          <a:p>
            <a:pPr algn="ctr">
              <a:spcAft>
                <a:spcPts val="600"/>
              </a:spcAft>
            </a:pPr>
            <a:r>
              <a:rPr lang="en-US" sz="7000" b="1" cap="small" dirty="0">
                <a:ln w="19050">
                  <a:solidFill>
                    <a:schemeClr val="tx1"/>
                  </a:solidFill>
                </a:ln>
                <a:solidFill>
                  <a:schemeClr val="bg1">
                    <a:lumMod val="75000"/>
                  </a:schemeClr>
                </a:solidFill>
                <a:latin typeface="+mj-lt"/>
                <a:cs typeface="Segoe UI" panose="020B0502040204020203" pitchFamily="34" charset="0"/>
              </a:rPr>
              <a:t>“MAIN HEADER”</a:t>
            </a:r>
          </a:p>
        </p:txBody>
      </p:sp>
    </p:spTree>
    <p:extLst>
      <p:ext uri="{BB962C8B-B14F-4D97-AF65-F5344CB8AC3E}">
        <p14:creationId xmlns:p14="http://schemas.microsoft.com/office/powerpoint/2010/main" val="2123972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B23EC-DCE7-DCD7-A4AB-B5740AF8A79E}"/>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741294A-496C-E08D-3885-4929A5BCBEFD}"/>
              </a:ext>
            </a:extLst>
          </p:cNvPr>
          <p:cNvSpPr>
            <a:spLocks noGrp="1"/>
          </p:cNvSpPr>
          <p:nvPr>
            <p:ph type="body" sz="quarter" idx="13"/>
          </p:nvPr>
        </p:nvSpPr>
        <p:spPr/>
        <p:txBody>
          <a:bodyPr/>
          <a:lstStyle/>
          <a:p>
            <a:endParaRPr lang="en-US"/>
          </a:p>
        </p:txBody>
      </p:sp>
      <p:sp>
        <p:nvSpPr>
          <p:cNvPr id="5" name="TextBox 4">
            <a:extLst>
              <a:ext uri="{FF2B5EF4-FFF2-40B4-BE49-F238E27FC236}">
                <a16:creationId xmlns:a16="http://schemas.microsoft.com/office/drawing/2014/main" id="{E9751585-1E00-D68F-B450-796D3B12D55C}"/>
              </a:ext>
            </a:extLst>
          </p:cNvPr>
          <p:cNvSpPr txBox="1"/>
          <p:nvPr/>
        </p:nvSpPr>
        <p:spPr>
          <a:xfrm>
            <a:off x="295075" y="3868058"/>
            <a:ext cx="11601849" cy="1248228"/>
          </a:xfrm>
          <a:prstGeom prst="rect">
            <a:avLst/>
          </a:prstGeom>
          <a:noFill/>
        </p:spPr>
        <p:txBody>
          <a:bodyPr wrap="square" rtlCol="0" anchor="ctr" anchorCtr="0">
            <a:noAutofit/>
          </a:bodyPr>
          <a:lstStyle/>
          <a:p>
            <a:pPr algn="ctr">
              <a:spcAft>
                <a:spcPts val="600"/>
              </a:spcAft>
            </a:pPr>
            <a:r>
              <a:rPr lang="en-US" sz="7000" b="1" cap="small" dirty="0">
                <a:ln w="19050">
                  <a:solidFill>
                    <a:schemeClr val="tx1"/>
                  </a:solidFill>
                </a:ln>
                <a:solidFill>
                  <a:schemeClr val="bg1">
                    <a:lumMod val="75000"/>
                  </a:schemeClr>
                </a:solidFill>
                <a:latin typeface="+mj-lt"/>
                <a:cs typeface="Segoe UI" panose="020B0502040204020203" pitchFamily="34" charset="0"/>
              </a:rPr>
              <a:t>“ALT HEADER”</a:t>
            </a:r>
          </a:p>
        </p:txBody>
      </p:sp>
    </p:spTree>
    <p:extLst>
      <p:ext uri="{BB962C8B-B14F-4D97-AF65-F5344CB8AC3E}">
        <p14:creationId xmlns:p14="http://schemas.microsoft.com/office/powerpoint/2010/main" val="4018880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36710CE-6AEF-9906-CF3D-3653D608CB4F}"/>
              </a:ext>
            </a:extLst>
          </p:cNvPr>
          <p:cNvSpPr txBox="1"/>
          <p:nvPr/>
        </p:nvSpPr>
        <p:spPr>
          <a:xfrm>
            <a:off x="295075" y="3824515"/>
            <a:ext cx="11601849" cy="1248228"/>
          </a:xfrm>
          <a:prstGeom prst="rect">
            <a:avLst/>
          </a:prstGeom>
          <a:noFill/>
        </p:spPr>
        <p:txBody>
          <a:bodyPr wrap="square" rtlCol="0" anchor="ctr" anchorCtr="0">
            <a:noAutofit/>
          </a:bodyPr>
          <a:lstStyle/>
          <a:p>
            <a:pPr algn="ctr">
              <a:spcAft>
                <a:spcPts val="600"/>
              </a:spcAft>
            </a:pPr>
            <a:r>
              <a:rPr lang="en-US" sz="7000" b="1" cap="small" dirty="0">
                <a:ln w="19050">
                  <a:solidFill>
                    <a:schemeClr val="tx1"/>
                  </a:solidFill>
                </a:ln>
                <a:solidFill>
                  <a:schemeClr val="bg1">
                    <a:lumMod val="75000"/>
                  </a:schemeClr>
                </a:solidFill>
                <a:latin typeface="+mj-lt"/>
                <a:cs typeface="Segoe UI" panose="020B0502040204020203" pitchFamily="34" charset="0"/>
              </a:rPr>
              <a:t>“FRAME w/ FULL LOGO”</a:t>
            </a:r>
          </a:p>
        </p:txBody>
      </p:sp>
    </p:spTree>
    <p:extLst>
      <p:ext uri="{BB962C8B-B14F-4D97-AF65-F5344CB8AC3E}">
        <p14:creationId xmlns:p14="http://schemas.microsoft.com/office/powerpoint/2010/main" val="3046840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88F9D-D474-502F-B628-9EAC603CB025}"/>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9240625-EA0F-6262-6C3A-339F311151AE}"/>
              </a:ext>
            </a:extLst>
          </p:cNvPr>
          <p:cNvSpPr>
            <a:spLocks noGrp="1"/>
          </p:cNvSpPr>
          <p:nvPr>
            <p:ph type="body" sz="quarter" idx="13"/>
          </p:nvPr>
        </p:nvSpPr>
        <p:spPr/>
        <p:txBody>
          <a:bodyPr/>
          <a:lstStyle/>
          <a:p>
            <a:endParaRPr lang="en-US"/>
          </a:p>
        </p:txBody>
      </p:sp>
      <p:sp>
        <p:nvSpPr>
          <p:cNvPr id="5" name="TextBox 4">
            <a:extLst>
              <a:ext uri="{FF2B5EF4-FFF2-40B4-BE49-F238E27FC236}">
                <a16:creationId xmlns:a16="http://schemas.microsoft.com/office/drawing/2014/main" id="{622355B8-8232-729A-CE58-E078F994DEB6}"/>
              </a:ext>
            </a:extLst>
          </p:cNvPr>
          <p:cNvSpPr txBox="1"/>
          <p:nvPr/>
        </p:nvSpPr>
        <p:spPr>
          <a:xfrm>
            <a:off x="295075" y="3824515"/>
            <a:ext cx="11601849" cy="1248228"/>
          </a:xfrm>
          <a:prstGeom prst="rect">
            <a:avLst/>
          </a:prstGeom>
          <a:noFill/>
        </p:spPr>
        <p:txBody>
          <a:bodyPr wrap="square" rtlCol="0" anchor="ctr" anchorCtr="0">
            <a:noAutofit/>
          </a:bodyPr>
          <a:lstStyle/>
          <a:p>
            <a:pPr algn="ctr">
              <a:spcAft>
                <a:spcPts val="600"/>
              </a:spcAft>
            </a:pPr>
            <a:r>
              <a:rPr lang="en-US" sz="7000" b="1" cap="small" dirty="0">
                <a:ln w="19050">
                  <a:solidFill>
                    <a:schemeClr val="tx1"/>
                  </a:solidFill>
                </a:ln>
                <a:solidFill>
                  <a:schemeClr val="bg1">
                    <a:lumMod val="75000"/>
                  </a:schemeClr>
                </a:solidFill>
                <a:latin typeface="+mj-lt"/>
                <a:cs typeface="Segoe UI" panose="020B0502040204020203" pitchFamily="34" charset="0"/>
              </a:rPr>
              <a:t>“FRAME w/ SMALL LOGO”</a:t>
            </a:r>
          </a:p>
        </p:txBody>
      </p:sp>
    </p:spTree>
    <p:extLst>
      <p:ext uri="{BB962C8B-B14F-4D97-AF65-F5344CB8AC3E}">
        <p14:creationId xmlns:p14="http://schemas.microsoft.com/office/powerpoint/2010/main" val="3238728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EB82D-7D5B-337E-BBE7-6107ABE6E850}"/>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8E681E78-1B1C-08E6-D4BE-4BB55D236073}"/>
              </a:ext>
            </a:extLst>
          </p:cNvPr>
          <p:cNvSpPr>
            <a:spLocks noGrp="1"/>
          </p:cNvSpPr>
          <p:nvPr>
            <p:ph type="body" sz="quarter" idx="13"/>
          </p:nvPr>
        </p:nvSpPr>
        <p:spPr/>
        <p:txBody>
          <a:bodyPr/>
          <a:lstStyle/>
          <a:p>
            <a:endParaRPr lang="en-US" dirty="0"/>
          </a:p>
        </p:txBody>
      </p:sp>
      <p:sp>
        <p:nvSpPr>
          <p:cNvPr id="4" name="TextBox 3">
            <a:extLst>
              <a:ext uri="{FF2B5EF4-FFF2-40B4-BE49-F238E27FC236}">
                <a16:creationId xmlns:a16="http://schemas.microsoft.com/office/drawing/2014/main" id="{CBB75089-C8E7-33CB-3D05-DDF36D7AA2E8}"/>
              </a:ext>
            </a:extLst>
          </p:cNvPr>
          <p:cNvSpPr txBox="1"/>
          <p:nvPr/>
        </p:nvSpPr>
        <p:spPr>
          <a:xfrm>
            <a:off x="295075" y="3824515"/>
            <a:ext cx="11601849" cy="1248228"/>
          </a:xfrm>
          <a:prstGeom prst="rect">
            <a:avLst/>
          </a:prstGeom>
          <a:noFill/>
        </p:spPr>
        <p:txBody>
          <a:bodyPr wrap="square" rtlCol="0" anchor="ctr" anchorCtr="0">
            <a:noAutofit/>
          </a:bodyPr>
          <a:lstStyle/>
          <a:p>
            <a:pPr algn="ctr">
              <a:spcAft>
                <a:spcPts val="600"/>
              </a:spcAft>
            </a:pPr>
            <a:r>
              <a:rPr lang="en-US" sz="7000" b="1" cap="small" dirty="0">
                <a:ln w="19050">
                  <a:solidFill>
                    <a:schemeClr val="tx1"/>
                  </a:solidFill>
                </a:ln>
                <a:solidFill>
                  <a:schemeClr val="bg1">
                    <a:lumMod val="75000"/>
                  </a:schemeClr>
                </a:solidFill>
                <a:latin typeface="+mj-lt"/>
                <a:cs typeface="Segoe UI" panose="020B0502040204020203" pitchFamily="34" charset="0"/>
              </a:rPr>
              <a:t>“FRAME BLANK”</a:t>
            </a:r>
          </a:p>
        </p:txBody>
      </p:sp>
    </p:spTree>
    <p:extLst>
      <p:ext uri="{BB962C8B-B14F-4D97-AF65-F5344CB8AC3E}">
        <p14:creationId xmlns:p14="http://schemas.microsoft.com/office/powerpoint/2010/main" val="3309158147"/>
      </p:ext>
    </p:extLst>
  </p:cSld>
  <p:clrMapOvr>
    <a:masterClrMapping/>
  </p:clrMapOvr>
</p:sld>
</file>

<file path=ppt/theme/theme1.xml><?xml version="1.0" encoding="utf-8"?>
<a:theme xmlns:a="http://schemas.openxmlformats.org/drawingml/2006/main" name="Frame w/ Full Logo">
  <a:themeElements>
    <a:clrScheme name="ECB Colors">
      <a:dk1>
        <a:srgbClr val="000000"/>
      </a:dk1>
      <a:lt1>
        <a:srgbClr val="FFFFFF"/>
      </a:lt1>
      <a:dk2>
        <a:srgbClr val="335075"/>
      </a:dk2>
      <a:lt2>
        <a:srgbClr val="D8D8D8"/>
      </a:lt2>
      <a:accent1>
        <a:srgbClr val="CA3D46"/>
      </a:accent1>
      <a:accent2>
        <a:srgbClr val="00A353"/>
      </a:accent2>
      <a:accent3>
        <a:srgbClr val="3376AA"/>
      </a:accent3>
      <a:accent4>
        <a:srgbClr val="6C628C"/>
      </a:accent4>
      <a:accent5>
        <a:srgbClr val="99A7BA"/>
      </a:accent5>
      <a:accent6>
        <a:srgbClr val="8A440E"/>
      </a:accent6>
      <a:hlink>
        <a:srgbClr val="000000"/>
      </a:hlink>
      <a:folHlink>
        <a:srgbClr val="000000"/>
      </a:folHlink>
    </a:clrScheme>
    <a:fontScheme name="ECB Templat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rame w/ Small Logo">
  <a:themeElements>
    <a:clrScheme name="ECB Colors">
      <a:dk1>
        <a:srgbClr val="000000"/>
      </a:dk1>
      <a:lt1>
        <a:srgbClr val="FFFFFF"/>
      </a:lt1>
      <a:dk2>
        <a:srgbClr val="335075"/>
      </a:dk2>
      <a:lt2>
        <a:srgbClr val="D8D8D8"/>
      </a:lt2>
      <a:accent1>
        <a:srgbClr val="CA3D46"/>
      </a:accent1>
      <a:accent2>
        <a:srgbClr val="00A353"/>
      </a:accent2>
      <a:accent3>
        <a:srgbClr val="3376AA"/>
      </a:accent3>
      <a:accent4>
        <a:srgbClr val="6C628C"/>
      </a:accent4>
      <a:accent5>
        <a:srgbClr val="99A7BA"/>
      </a:accent5>
      <a:accent6>
        <a:srgbClr val="8A440E"/>
      </a:accent6>
      <a:hlink>
        <a:srgbClr val="000000"/>
      </a:hlink>
      <a:folHlink>
        <a:srgbClr val="000000"/>
      </a:folHlink>
    </a:clrScheme>
    <a:fontScheme name="ECB Templat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rame Blank">
  <a:themeElements>
    <a:clrScheme name="ECB Colors">
      <a:dk1>
        <a:srgbClr val="000000"/>
      </a:dk1>
      <a:lt1>
        <a:srgbClr val="FFFFFF"/>
      </a:lt1>
      <a:dk2>
        <a:srgbClr val="335075"/>
      </a:dk2>
      <a:lt2>
        <a:srgbClr val="D8D8D8"/>
      </a:lt2>
      <a:accent1>
        <a:srgbClr val="CA3D46"/>
      </a:accent1>
      <a:accent2>
        <a:srgbClr val="00A353"/>
      </a:accent2>
      <a:accent3>
        <a:srgbClr val="3376AA"/>
      </a:accent3>
      <a:accent4>
        <a:srgbClr val="6C628C"/>
      </a:accent4>
      <a:accent5>
        <a:srgbClr val="99A7BA"/>
      </a:accent5>
      <a:accent6>
        <a:srgbClr val="8A440E"/>
      </a:accent6>
      <a:hlink>
        <a:srgbClr val="000000"/>
      </a:hlink>
      <a:folHlink>
        <a:srgbClr val="000000"/>
      </a:folHlink>
    </a:clrScheme>
    <a:fontScheme name="ECB Templat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ain Header">
  <a:themeElements>
    <a:clrScheme name="ECB Colors">
      <a:dk1>
        <a:srgbClr val="000000"/>
      </a:dk1>
      <a:lt1>
        <a:srgbClr val="FFFFFF"/>
      </a:lt1>
      <a:dk2>
        <a:srgbClr val="335075"/>
      </a:dk2>
      <a:lt2>
        <a:srgbClr val="D8D8D8"/>
      </a:lt2>
      <a:accent1>
        <a:srgbClr val="CA3D46"/>
      </a:accent1>
      <a:accent2>
        <a:srgbClr val="00A353"/>
      </a:accent2>
      <a:accent3>
        <a:srgbClr val="3376AA"/>
      </a:accent3>
      <a:accent4>
        <a:srgbClr val="6C628C"/>
      </a:accent4>
      <a:accent5>
        <a:srgbClr val="99A7BA"/>
      </a:accent5>
      <a:accent6>
        <a:srgbClr val="8A440E"/>
      </a:accent6>
      <a:hlink>
        <a:srgbClr val="000000"/>
      </a:hlink>
      <a:folHlink>
        <a:srgbClr val="000000"/>
      </a:folHlink>
    </a:clrScheme>
    <a:fontScheme name="ECB Templat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ctr" anchorCtr="0">
        <a:noAutofit/>
      </a:bodyPr>
      <a:lstStyle>
        <a:defPPr algn="l">
          <a:defRPr sz="3000" dirty="0" smtClean="0">
            <a:latin typeface="Segoe UI" panose="020B0502040204020203" pitchFamily="34" charset="0"/>
            <a:cs typeface="Segoe UI" panose="020B05020402040202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Alt Header">
  <a:themeElements>
    <a:clrScheme name="ECB Colors">
      <a:dk1>
        <a:srgbClr val="000000"/>
      </a:dk1>
      <a:lt1>
        <a:srgbClr val="FFFFFF"/>
      </a:lt1>
      <a:dk2>
        <a:srgbClr val="335075"/>
      </a:dk2>
      <a:lt2>
        <a:srgbClr val="D8D8D8"/>
      </a:lt2>
      <a:accent1>
        <a:srgbClr val="CA3D46"/>
      </a:accent1>
      <a:accent2>
        <a:srgbClr val="00A353"/>
      </a:accent2>
      <a:accent3>
        <a:srgbClr val="3376AA"/>
      </a:accent3>
      <a:accent4>
        <a:srgbClr val="6C628C"/>
      </a:accent4>
      <a:accent5>
        <a:srgbClr val="99A7BA"/>
      </a:accent5>
      <a:accent6>
        <a:srgbClr val="8A440E"/>
      </a:accent6>
      <a:hlink>
        <a:srgbClr val="000000"/>
      </a:hlink>
      <a:folHlink>
        <a:srgbClr val="000000"/>
      </a:folHlink>
    </a:clrScheme>
    <a:fontScheme name="ECB Templat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ctr" anchorCtr="0">
        <a:noAutofit/>
      </a:bodyPr>
      <a:lstStyle>
        <a:defPPr algn="l">
          <a:defRPr sz="3000" dirty="0" smtClean="0">
            <a:latin typeface="Segoe UI" panose="020B0502040204020203" pitchFamily="34" charset="0"/>
            <a:cs typeface="Segoe UI" panose="020B05020402040202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D498D7F3396084B9684233F22568F9E" ma:contentTypeVersion="4" ma:contentTypeDescription="Create a new document." ma:contentTypeScope="" ma:versionID="fd7def9f31e9784e0eca5354431cbb53">
  <xsd:schema xmlns:xsd="http://www.w3.org/2001/XMLSchema" xmlns:xs="http://www.w3.org/2001/XMLSchema" xmlns:p="http://schemas.microsoft.com/office/2006/metadata/properties" xmlns:ns3="e2b6afab-417d-4c6d-b474-c8b2f84ee41e" targetNamespace="http://schemas.microsoft.com/office/2006/metadata/properties" ma:root="true" ma:fieldsID="5039723f4d08c43b1893b25415727266" ns3:_="">
    <xsd:import namespace="e2b6afab-417d-4c6d-b474-c8b2f84ee41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b6afab-417d-4c6d-b474-c8b2f84ee4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3EBDC8-26C3-4AF4-8EDA-B1442DD8144F}">
  <ds:schemaRefs>
    <ds:schemaRef ds:uri="http://purl.org/dc/elements/1.1/"/>
    <ds:schemaRef ds:uri="http://schemas.microsoft.com/office/2006/metadata/properties"/>
    <ds:schemaRef ds:uri="http://schemas.microsoft.com/office/2006/documentManagement/types"/>
    <ds:schemaRef ds:uri="http://purl.org/dc/dcmitype/"/>
    <ds:schemaRef ds:uri="e2b6afab-417d-4c6d-b474-c8b2f84ee41e"/>
    <ds:schemaRef ds:uri="http://purl.org/dc/term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CA58492-C111-4203-8DD1-CD9839DA80AF}">
  <ds:schemaRefs>
    <ds:schemaRef ds:uri="http://schemas.microsoft.com/sharepoint/v3/contenttype/forms"/>
  </ds:schemaRefs>
</ds:datastoreItem>
</file>

<file path=customXml/itemProps3.xml><?xml version="1.0" encoding="utf-8"?>
<ds:datastoreItem xmlns:ds="http://schemas.openxmlformats.org/officeDocument/2006/customXml" ds:itemID="{96939F4E-31B5-4CCE-9CE6-481F230785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b6afab-417d-4c6d-b474-c8b2f84ee4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802</TotalTime>
  <Words>509</Words>
  <Application>Microsoft Office PowerPoint</Application>
  <PresentationFormat>Widescreen</PresentationFormat>
  <Paragraphs>46</Paragraphs>
  <Slides>9</Slides>
  <Notes>9</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9</vt:i4>
      </vt:variant>
    </vt:vector>
  </HeadingPairs>
  <TitlesOfParts>
    <vt:vector size="17" baseType="lpstr">
      <vt:lpstr>Arial</vt:lpstr>
      <vt:lpstr>Calibri</vt:lpstr>
      <vt:lpstr>Segoe UI</vt:lpstr>
      <vt:lpstr>Frame w/ Full Logo</vt:lpstr>
      <vt:lpstr>Frame w/ Small Logo</vt:lpstr>
      <vt:lpstr>Frame Blank</vt:lpstr>
      <vt:lpstr>Main Header</vt:lpstr>
      <vt:lpstr>Alt Header</vt:lpstr>
      <vt:lpstr>PowerPoint Presentation</vt:lpstr>
      <vt:lpstr>How to Use the Template File (1)</vt:lpstr>
      <vt:lpstr>How to Use the Template File (2)</vt:lpstr>
      <vt:lpstr>PowerPoint Presentation</vt:lpstr>
      <vt:lpstr>PowerPoint Presentation</vt:lpstr>
      <vt:lpstr>PowerPoint Presentation</vt:lpstr>
      <vt:lpstr>PowerPoint Presentation</vt:lpstr>
      <vt:lpstr>PowerPoint Presentation</vt:lpstr>
      <vt:lpstr>PowerPoint Presentation</vt:lpstr>
    </vt:vector>
  </TitlesOfParts>
  <Company>Oregon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Title Slide</dc:title>
  <dc:creator>Chouinard, Adam James</dc:creator>
  <cp:lastModifiedBy>Chouinard, Adam James</cp:lastModifiedBy>
  <cp:revision>103</cp:revision>
  <dcterms:created xsi:type="dcterms:W3CDTF">2023-06-08T18:56:03Z</dcterms:created>
  <dcterms:modified xsi:type="dcterms:W3CDTF">2024-01-25T00:03:18Z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0x010100CD498D7F3396084B9684233F22568F9E</vt:lpwstr>
  </property>
</Properties>
</file>